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44"/>
  </p:notesMasterIdLst>
  <p:sldIdLst>
    <p:sldId id="256" r:id="rId5"/>
    <p:sldId id="257" r:id="rId6"/>
    <p:sldId id="260" r:id="rId7"/>
    <p:sldId id="261" r:id="rId8"/>
    <p:sldId id="262" r:id="rId9"/>
    <p:sldId id="296" r:id="rId10"/>
    <p:sldId id="298" r:id="rId11"/>
    <p:sldId id="301" r:id="rId12"/>
    <p:sldId id="302" r:id="rId13"/>
    <p:sldId id="297" r:id="rId14"/>
    <p:sldId id="299" r:id="rId15"/>
    <p:sldId id="300" r:id="rId16"/>
    <p:sldId id="280" r:id="rId17"/>
    <p:sldId id="281" r:id="rId18"/>
    <p:sldId id="286" r:id="rId19"/>
    <p:sldId id="282" r:id="rId20"/>
    <p:sldId id="285" r:id="rId21"/>
    <p:sldId id="289" r:id="rId22"/>
    <p:sldId id="294" r:id="rId23"/>
    <p:sldId id="295" r:id="rId24"/>
    <p:sldId id="303" r:id="rId25"/>
    <p:sldId id="304" r:id="rId26"/>
    <p:sldId id="305" r:id="rId27"/>
    <p:sldId id="306" r:id="rId28"/>
    <p:sldId id="307" r:id="rId29"/>
    <p:sldId id="308" r:id="rId30"/>
    <p:sldId id="309" r:id="rId31"/>
    <p:sldId id="287" r:id="rId32"/>
    <p:sldId id="288" r:id="rId33"/>
    <p:sldId id="290" r:id="rId34"/>
    <p:sldId id="291" r:id="rId35"/>
    <p:sldId id="292" r:id="rId36"/>
    <p:sldId id="310" r:id="rId37"/>
    <p:sldId id="311" r:id="rId38"/>
    <p:sldId id="293" r:id="rId39"/>
    <p:sldId id="312" r:id="rId40"/>
    <p:sldId id="314" r:id="rId41"/>
    <p:sldId id="315" r:id="rId42"/>
    <p:sldId id="316" r:id="rId4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65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3F1DA5-7383-4A8E-920C-F8ABB338AFB5}" v="857" dt="2022-04-22T16:02:17.225"/>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74189" autoAdjust="0"/>
  </p:normalViewPr>
  <p:slideViewPr>
    <p:cSldViewPr snapToGrid="0" snapToObjects="1" showGuides="1">
      <p:cViewPr varScale="1">
        <p:scale>
          <a:sx n="84" d="100"/>
          <a:sy n="84" d="100"/>
        </p:scale>
        <p:origin x="1554"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ys Salazar" userId="9a7f26085960ab2e" providerId="Windows Live" clId="Web-{2A049AC5-B1A6-4D5F-A317-5BE799E6811C}"/>
    <pc:docChg chg="addSld delSld modSld sldOrd">
      <pc:chgData name="Francys Salazar" userId="9a7f26085960ab2e" providerId="Windows Live" clId="Web-{2A049AC5-B1A6-4D5F-A317-5BE799E6811C}" dt="2022-01-15T21:04:32.302" v="6" actId="1076"/>
      <pc:docMkLst>
        <pc:docMk/>
      </pc:docMkLst>
      <pc:sldChg chg="modSp">
        <pc:chgData name="Francys Salazar" userId="9a7f26085960ab2e" providerId="Windows Live" clId="Web-{2A049AC5-B1A6-4D5F-A317-5BE799E6811C}" dt="2022-01-15T21:04:24.848" v="5" actId="1076"/>
        <pc:sldMkLst>
          <pc:docMk/>
          <pc:sldMk cId="2743468202" sldId="281"/>
        </pc:sldMkLst>
        <pc:spChg chg="mod">
          <ac:chgData name="Francys Salazar" userId="9a7f26085960ab2e" providerId="Windows Live" clId="Web-{2A049AC5-B1A6-4D5F-A317-5BE799E6811C}" dt="2022-01-15T21:04:24.848" v="5" actId="1076"/>
          <ac:spMkLst>
            <pc:docMk/>
            <pc:sldMk cId="2743468202" sldId="281"/>
            <ac:spMk id="7" creationId="{68D5BB62-1C64-4D5D-A248-881FCC594620}"/>
          </ac:spMkLst>
        </pc:spChg>
      </pc:sldChg>
      <pc:sldChg chg="add del ord replId">
        <pc:chgData name="Francys Salazar" userId="9a7f26085960ab2e" providerId="Windows Live" clId="Web-{2A049AC5-B1A6-4D5F-A317-5BE799E6811C}" dt="2022-01-15T21:04:00.050" v="2"/>
        <pc:sldMkLst>
          <pc:docMk/>
          <pc:sldMk cId="505685467" sldId="283"/>
        </pc:sldMkLst>
      </pc:sldChg>
      <pc:sldChg chg="modSp add ord replId">
        <pc:chgData name="Francys Salazar" userId="9a7f26085960ab2e" providerId="Windows Live" clId="Web-{2A049AC5-B1A6-4D5F-A317-5BE799E6811C}" dt="2022-01-15T21:04:32.302" v="6" actId="1076"/>
        <pc:sldMkLst>
          <pc:docMk/>
          <pc:sldMk cId="4082331566" sldId="283"/>
        </pc:sldMkLst>
        <pc:spChg chg="mod">
          <ac:chgData name="Francys Salazar" userId="9a7f26085960ab2e" providerId="Windows Live" clId="Web-{2A049AC5-B1A6-4D5F-A317-5BE799E6811C}" dt="2022-01-15T21:04:32.302" v="6" actId="1076"/>
          <ac:spMkLst>
            <pc:docMk/>
            <pc:sldMk cId="4082331566" sldId="283"/>
            <ac:spMk id="7" creationId="{68D5BB62-1C64-4D5D-A248-881FCC594620}"/>
          </ac:spMkLst>
        </pc:spChg>
      </pc:sldChg>
    </pc:docChg>
  </pc:docChgLst>
  <pc:docChgLst>
    <pc:chgData name="Francys Salazar" userId="9a7f26085960ab2e" providerId="LiveId" clId="{C43F1DA5-7383-4A8E-920C-F8ABB338AFB5}"/>
    <pc:docChg chg="undo redo custSel addSld delSld modSld sldOrd">
      <pc:chgData name="Francys Salazar" userId="9a7f26085960ab2e" providerId="LiveId" clId="{C43F1DA5-7383-4A8E-920C-F8ABB338AFB5}" dt="2022-04-23T02:57:47.729" v="10664" actId="6549"/>
      <pc:docMkLst>
        <pc:docMk/>
      </pc:docMkLst>
      <pc:sldChg chg="addSp delSp modSp mod">
        <pc:chgData name="Francys Salazar" userId="9a7f26085960ab2e" providerId="LiveId" clId="{C43F1DA5-7383-4A8E-920C-F8ABB338AFB5}" dt="2022-04-22T16:15:41.042" v="6808" actId="20577"/>
        <pc:sldMkLst>
          <pc:docMk/>
          <pc:sldMk cId="3237914124" sldId="256"/>
        </pc:sldMkLst>
        <pc:spChg chg="del mod">
          <ac:chgData name="Francys Salazar" userId="9a7f26085960ab2e" providerId="LiveId" clId="{C43F1DA5-7383-4A8E-920C-F8ABB338AFB5}" dt="2022-01-07T16:17:19.464" v="48" actId="478"/>
          <ac:spMkLst>
            <pc:docMk/>
            <pc:sldMk cId="3237914124" sldId="256"/>
            <ac:spMk id="2" creationId="{2FE973FE-1F8B-4DED-8DC0-71E987678976}"/>
          </ac:spMkLst>
        </pc:spChg>
        <pc:spChg chg="del mod">
          <ac:chgData name="Francys Salazar" userId="9a7f26085960ab2e" providerId="LiveId" clId="{C43F1DA5-7383-4A8E-920C-F8ABB338AFB5}" dt="2022-01-07T16:12:24.334" v="35" actId="478"/>
          <ac:spMkLst>
            <pc:docMk/>
            <pc:sldMk cId="3237914124" sldId="256"/>
            <ac:spMk id="3" creationId="{93383873-F31C-4E31-B4BA-B40D502705CE}"/>
          </ac:spMkLst>
        </pc:spChg>
        <pc:spChg chg="add del mod">
          <ac:chgData name="Francys Salazar" userId="9a7f26085960ab2e" providerId="LiveId" clId="{C43F1DA5-7383-4A8E-920C-F8ABB338AFB5}" dt="2022-01-07T16:12:33.958" v="36" actId="478"/>
          <ac:spMkLst>
            <pc:docMk/>
            <pc:sldMk cId="3237914124" sldId="256"/>
            <ac:spMk id="11" creationId="{81A11B25-6D59-4382-803C-F20BB4750D48}"/>
          </ac:spMkLst>
        </pc:spChg>
        <pc:spChg chg="add mod">
          <ac:chgData name="Francys Salazar" userId="9a7f26085960ab2e" providerId="LiveId" clId="{C43F1DA5-7383-4A8E-920C-F8ABB338AFB5}" dt="2022-01-07T16:18:18.192" v="93" actId="1076"/>
          <ac:spMkLst>
            <pc:docMk/>
            <pc:sldMk cId="3237914124" sldId="256"/>
            <ac:spMk id="29" creationId="{ED58F57A-1A69-4791-9F55-1B99F88444A3}"/>
          </ac:spMkLst>
        </pc:spChg>
        <pc:spChg chg="add mod">
          <ac:chgData name="Francys Salazar" userId="9a7f26085960ab2e" providerId="LiveId" clId="{C43F1DA5-7383-4A8E-920C-F8ABB338AFB5}" dt="2022-04-22T16:15:41.042" v="6808" actId="20577"/>
          <ac:spMkLst>
            <pc:docMk/>
            <pc:sldMk cId="3237914124" sldId="256"/>
            <ac:spMk id="31" creationId="{A68A4758-1967-4898-BAD0-12F452A8747D}"/>
          </ac:spMkLst>
        </pc:spChg>
        <pc:picChg chg="del mod">
          <ac:chgData name="Francys Salazar" userId="9a7f26085960ab2e" providerId="LiveId" clId="{C43F1DA5-7383-4A8E-920C-F8ABB338AFB5}" dt="2022-01-07T20:10:31.199" v="590" actId="478"/>
          <ac:picMkLst>
            <pc:docMk/>
            <pc:sldMk cId="3237914124" sldId="256"/>
            <ac:picMk id="4" creationId="{472BA16E-D1FA-4491-9564-DD4BCFEACAD2}"/>
          </ac:picMkLst>
        </pc:picChg>
        <pc:picChg chg="add del mod">
          <ac:chgData name="Francys Salazar" userId="9a7f26085960ab2e" providerId="LiveId" clId="{C43F1DA5-7383-4A8E-920C-F8ABB338AFB5}" dt="2022-01-07T20:14:36.964" v="598" actId="478"/>
          <ac:picMkLst>
            <pc:docMk/>
            <pc:sldMk cId="3237914124" sldId="256"/>
            <ac:picMk id="33" creationId="{1E9CC388-0377-4C13-86EF-D37EC563A29F}"/>
          </ac:picMkLst>
        </pc:picChg>
        <pc:picChg chg="add mod">
          <ac:chgData name="Francys Salazar" userId="9a7f26085960ab2e" providerId="LiveId" clId="{C43F1DA5-7383-4A8E-920C-F8ABB338AFB5}" dt="2022-01-07T20:17:34.762" v="628" actId="692"/>
          <ac:picMkLst>
            <pc:docMk/>
            <pc:sldMk cId="3237914124" sldId="256"/>
            <ac:picMk id="35" creationId="{255CFCD4-1D44-4799-B00C-763600DAD12F}"/>
          </ac:picMkLst>
        </pc:picChg>
      </pc:sldChg>
      <pc:sldChg chg="delSp modSp mod">
        <pc:chgData name="Francys Salazar" userId="9a7f26085960ab2e" providerId="LiveId" clId="{C43F1DA5-7383-4A8E-920C-F8ABB338AFB5}" dt="2022-04-23T02:46:17.594" v="10652" actId="6549"/>
        <pc:sldMkLst>
          <pc:docMk/>
          <pc:sldMk cId="1339210688" sldId="257"/>
        </pc:sldMkLst>
        <pc:spChg chg="mod">
          <ac:chgData name="Francys Salazar" userId="9a7f26085960ab2e" providerId="LiveId" clId="{C43F1DA5-7383-4A8E-920C-F8ABB338AFB5}" dt="2022-04-23T02:46:17.594" v="10652" actId="6549"/>
          <ac:spMkLst>
            <pc:docMk/>
            <pc:sldMk cId="1339210688" sldId="257"/>
            <ac:spMk id="3" creationId="{902FD5C4-FE5F-46D2-ABC9-49FA4BB8442F}"/>
          </ac:spMkLst>
        </pc:spChg>
        <pc:picChg chg="del">
          <ac:chgData name="Francys Salazar" userId="9a7f26085960ab2e" providerId="LiveId" clId="{C43F1DA5-7383-4A8E-920C-F8ABB338AFB5}" dt="2022-01-07T16:29:27.331" v="143" actId="478"/>
          <ac:picMkLst>
            <pc:docMk/>
            <pc:sldMk cId="1339210688" sldId="257"/>
            <ac:picMk id="4" creationId="{9B37F9FA-3571-49C2-8811-B1159FCC0D6D}"/>
          </ac:picMkLst>
        </pc:picChg>
      </pc:sldChg>
      <pc:sldChg chg="del">
        <pc:chgData name="Francys Salazar" userId="9a7f26085960ab2e" providerId="LiveId" clId="{C43F1DA5-7383-4A8E-920C-F8ABB338AFB5}" dt="2022-04-23T02:05:54.080" v="9647" actId="2696"/>
        <pc:sldMkLst>
          <pc:docMk/>
          <pc:sldMk cId="1957259874" sldId="258"/>
        </pc:sldMkLst>
      </pc:sldChg>
      <pc:sldChg chg="addSp delSp modSp mod">
        <pc:chgData name="Francys Salazar" userId="9a7f26085960ab2e" providerId="LiveId" clId="{C43F1DA5-7383-4A8E-920C-F8ABB338AFB5}" dt="2022-04-21T20:14:49.381" v="4162"/>
        <pc:sldMkLst>
          <pc:docMk/>
          <pc:sldMk cId="3083623366" sldId="260"/>
        </pc:sldMkLst>
        <pc:spChg chg="del">
          <ac:chgData name="Francys Salazar" userId="9a7f26085960ab2e" providerId="LiveId" clId="{C43F1DA5-7383-4A8E-920C-F8ABB338AFB5}" dt="2022-01-07T16:43:27.142" v="158" actId="478"/>
          <ac:spMkLst>
            <pc:docMk/>
            <pc:sldMk cId="3083623366" sldId="260"/>
            <ac:spMk id="3" creationId="{902FD5C4-FE5F-46D2-ABC9-49FA4BB8442F}"/>
          </ac:spMkLst>
        </pc:spChg>
        <pc:spChg chg="add del mod">
          <ac:chgData name="Francys Salazar" userId="9a7f26085960ab2e" providerId="LiveId" clId="{C43F1DA5-7383-4A8E-920C-F8ABB338AFB5}" dt="2022-01-07T16:43:32.607" v="159" actId="478"/>
          <ac:spMkLst>
            <pc:docMk/>
            <pc:sldMk cId="3083623366" sldId="260"/>
            <ac:spMk id="6" creationId="{F05BEC05-4464-48C8-BA01-D2B166BFB5CC}"/>
          </ac:spMkLst>
        </pc:spChg>
        <pc:graphicFrameChg chg="add mod modGraphic">
          <ac:chgData name="Francys Salazar" userId="9a7f26085960ab2e" providerId="LiveId" clId="{C43F1DA5-7383-4A8E-920C-F8ABB338AFB5}" dt="2022-04-21T20:14:49.381" v="4162"/>
          <ac:graphicFrameMkLst>
            <pc:docMk/>
            <pc:sldMk cId="3083623366" sldId="260"/>
            <ac:graphicFrameMk id="7" creationId="{FEDA0309-7CB9-4E2B-A40A-48FC4A108E9A}"/>
          </ac:graphicFrameMkLst>
        </pc:graphicFrameChg>
        <pc:picChg chg="del">
          <ac:chgData name="Francys Salazar" userId="9a7f26085960ab2e" providerId="LiveId" clId="{C43F1DA5-7383-4A8E-920C-F8ABB338AFB5}" dt="2022-01-07T16:43:23.253" v="157" actId="478"/>
          <ac:picMkLst>
            <pc:docMk/>
            <pc:sldMk cId="3083623366" sldId="260"/>
            <ac:picMk id="5" creationId="{65078B9B-93A7-4517-9E78-2F5C028F2238}"/>
          </ac:picMkLst>
        </pc:picChg>
      </pc:sldChg>
      <pc:sldChg chg="addSp delSp modSp mod">
        <pc:chgData name="Francys Salazar" userId="9a7f26085960ab2e" providerId="LiveId" clId="{C43F1DA5-7383-4A8E-920C-F8ABB338AFB5}" dt="2022-01-07T20:09:51.421" v="587"/>
        <pc:sldMkLst>
          <pc:docMk/>
          <pc:sldMk cId="710623681" sldId="261"/>
        </pc:sldMkLst>
        <pc:spChg chg="del">
          <ac:chgData name="Francys Salazar" userId="9a7f26085960ab2e" providerId="LiveId" clId="{C43F1DA5-7383-4A8E-920C-F8ABB338AFB5}" dt="2022-01-07T16:53:56.943" v="429" actId="478"/>
          <ac:spMkLst>
            <pc:docMk/>
            <pc:sldMk cId="710623681" sldId="261"/>
            <ac:spMk id="5" creationId="{DC710A13-9821-054D-8648-FB592F1CDDDF}"/>
          </ac:spMkLst>
        </pc:spChg>
        <pc:graphicFrameChg chg="add del mod modGraphic">
          <ac:chgData name="Francys Salazar" userId="9a7f26085960ab2e" providerId="LiveId" clId="{C43F1DA5-7383-4A8E-920C-F8ABB338AFB5}" dt="2022-01-07T17:07:58.049" v="441" actId="478"/>
          <ac:graphicFrameMkLst>
            <pc:docMk/>
            <pc:sldMk cId="710623681" sldId="261"/>
            <ac:graphicFrameMk id="3" creationId="{A94E6D0D-D36A-4F36-956A-1316553D4F94}"/>
          </ac:graphicFrameMkLst>
        </pc:graphicFrameChg>
        <pc:graphicFrameChg chg="add mod modGraphic">
          <ac:chgData name="Francys Salazar" userId="9a7f26085960ab2e" providerId="LiveId" clId="{C43F1DA5-7383-4A8E-920C-F8ABB338AFB5}" dt="2022-01-07T20:09:51.421" v="587"/>
          <ac:graphicFrameMkLst>
            <pc:docMk/>
            <pc:sldMk cId="710623681" sldId="261"/>
            <ac:graphicFrameMk id="6" creationId="{F3E2BE57-C5F1-41B7-8124-E70A7D9E35C7}"/>
          </ac:graphicFrameMkLst>
        </pc:graphicFrameChg>
        <pc:picChg chg="del">
          <ac:chgData name="Francys Salazar" userId="9a7f26085960ab2e" providerId="LiveId" clId="{C43F1DA5-7383-4A8E-920C-F8ABB338AFB5}" dt="2022-01-07T16:53:50.973" v="428" actId="478"/>
          <ac:picMkLst>
            <pc:docMk/>
            <pc:sldMk cId="710623681" sldId="261"/>
            <ac:picMk id="4" creationId="{EE158731-59BB-48A2-A901-D7C35E91BA10}"/>
          </ac:picMkLst>
        </pc:picChg>
      </pc:sldChg>
      <pc:sldChg chg="addSp delSp modSp mod modClrScheme chgLayout">
        <pc:chgData name="Francys Salazar" userId="9a7f26085960ab2e" providerId="LiveId" clId="{C43F1DA5-7383-4A8E-920C-F8ABB338AFB5}" dt="2022-04-21T18:50:09.258" v="3589" actId="20577"/>
        <pc:sldMkLst>
          <pc:docMk/>
          <pc:sldMk cId="452859177" sldId="262"/>
        </pc:sldMkLst>
        <pc:spChg chg="mod ord">
          <ac:chgData name="Francys Salazar" userId="9a7f26085960ab2e" providerId="LiveId" clId="{C43F1DA5-7383-4A8E-920C-F8ABB338AFB5}" dt="2022-04-21T18:50:09.258" v="3589" actId="20577"/>
          <ac:spMkLst>
            <pc:docMk/>
            <pc:sldMk cId="452859177" sldId="262"/>
            <ac:spMk id="2" creationId="{2873BEC0-94F5-4226-A9E7-51B66045EF49}"/>
          </ac:spMkLst>
        </pc:spChg>
        <pc:spChg chg="del">
          <ac:chgData name="Francys Salazar" userId="9a7f26085960ab2e" providerId="LiveId" clId="{C43F1DA5-7383-4A8E-920C-F8ABB338AFB5}" dt="2022-01-07T20:18:46.974" v="630" actId="478"/>
          <ac:spMkLst>
            <pc:docMk/>
            <pc:sldMk cId="452859177" sldId="262"/>
            <ac:spMk id="3" creationId="{902FD5C4-FE5F-46D2-ABC9-49FA4BB8442F}"/>
          </ac:spMkLst>
        </pc:spChg>
        <pc:spChg chg="add del mod">
          <ac:chgData name="Francys Salazar" userId="9a7f26085960ab2e" providerId="LiveId" clId="{C43F1DA5-7383-4A8E-920C-F8ABB338AFB5}" dt="2022-01-07T20:18:48.759" v="631" actId="478"/>
          <ac:spMkLst>
            <pc:docMk/>
            <pc:sldMk cId="452859177" sldId="262"/>
            <ac:spMk id="6" creationId="{14E39797-9EB7-424A-B0A5-58B90F7B40A7}"/>
          </ac:spMkLst>
        </pc:spChg>
        <pc:spChg chg="add del mod ord">
          <ac:chgData name="Francys Salazar" userId="9a7f26085960ab2e" providerId="LiveId" clId="{C43F1DA5-7383-4A8E-920C-F8ABB338AFB5}" dt="2022-01-07T20:20:21.991" v="633" actId="931"/>
          <ac:spMkLst>
            <pc:docMk/>
            <pc:sldMk cId="452859177" sldId="262"/>
            <ac:spMk id="7" creationId="{FA8FB9EC-3F90-468D-9A9C-C8C8BE976DD8}"/>
          </ac:spMkLst>
        </pc:spChg>
        <pc:picChg chg="del">
          <ac:chgData name="Francys Salazar" userId="9a7f26085960ab2e" providerId="LiveId" clId="{C43F1DA5-7383-4A8E-920C-F8ABB338AFB5}" dt="2022-01-07T20:18:44.878" v="629" actId="478"/>
          <ac:picMkLst>
            <pc:docMk/>
            <pc:sldMk cId="452859177" sldId="262"/>
            <ac:picMk id="5" creationId="{33AE176B-DE78-4B75-AC9E-2A422E82D533}"/>
          </ac:picMkLst>
        </pc:picChg>
        <pc:picChg chg="add mod">
          <ac:chgData name="Francys Salazar" userId="9a7f26085960ab2e" providerId="LiveId" clId="{C43F1DA5-7383-4A8E-920C-F8ABB338AFB5}" dt="2022-01-07T20:21:12.734" v="640" actId="1440"/>
          <ac:picMkLst>
            <pc:docMk/>
            <pc:sldMk cId="452859177" sldId="262"/>
            <ac:picMk id="9" creationId="{1F446A70-AD0C-42B0-9B81-531AA6B21826}"/>
          </ac:picMkLst>
        </pc:picChg>
      </pc:sldChg>
      <pc:sldChg chg="del">
        <pc:chgData name="Francys Salazar" userId="9a7f26085960ab2e" providerId="LiveId" clId="{C43F1DA5-7383-4A8E-920C-F8ABB338AFB5}" dt="2022-04-23T01:10:36.270" v="8965" actId="2696"/>
        <pc:sldMkLst>
          <pc:docMk/>
          <pc:sldMk cId="1464666480" sldId="263"/>
        </pc:sldMkLst>
      </pc:sldChg>
      <pc:sldChg chg="add del">
        <pc:chgData name="Francys Salazar" userId="9a7f26085960ab2e" providerId="LiveId" clId="{C43F1DA5-7383-4A8E-920C-F8ABB338AFB5}" dt="2022-04-23T02:09:17.436" v="9675" actId="2696"/>
        <pc:sldMkLst>
          <pc:docMk/>
          <pc:sldMk cId="545569246" sldId="264"/>
        </pc:sldMkLst>
      </pc:sldChg>
      <pc:sldChg chg="del">
        <pc:chgData name="Francys Salazar" userId="9a7f26085960ab2e" providerId="LiveId" clId="{C43F1DA5-7383-4A8E-920C-F8ABB338AFB5}" dt="2022-04-23T02:06:07.667" v="9648" actId="2696"/>
        <pc:sldMkLst>
          <pc:docMk/>
          <pc:sldMk cId="9691683" sldId="267"/>
        </pc:sldMkLst>
      </pc:sldChg>
      <pc:sldChg chg="modSp add del mod">
        <pc:chgData name="Francys Salazar" userId="9a7f26085960ab2e" providerId="LiveId" clId="{C43F1DA5-7383-4A8E-920C-F8ABB338AFB5}" dt="2022-04-23T02:09:17.436" v="9675" actId="2696"/>
        <pc:sldMkLst>
          <pc:docMk/>
          <pc:sldMk cId="916853615" sldId="268"/>
        </pc:sldMkLst>
        <pc:spChg chg="mod">
          <ac:chgData name="Francys Salazar" userId="9a7f26085960ab2e" providerId="LiveId" clId="{C43F1DA5-7383-4A8E-920C-F8ABB338AFB5}" dt="2022-04-23T02:07:33.269" v="9658" actId="20577"/>
          <ac:spMkLst>
            <pc:docMk/>
            <pc:sldMk cId="916853615" sldId="268"/>
            <ac:spMk id="2" creationId="{2873BEC0-94F5-4226-A9E7-51B66045EF49}"/>
          </ac:spMkLst>
        </pc:spChg>
        <pc:spChg chg="mod">
          <ac:chgData name="Francys Salazar" userId="9a7f26085960ab2e" providerId="LiveId" clId="{C43F1DA5-7383-4A8E-920C-F8ABB338AFB5}" dt="2022-04-23T02:07:38.491" v="9659" actId="6549"/>
          <ac:spMkLst>
            <pc:docMk/>
            <pc:sldMk cId="916853615" sldId="268"/>
            <ac:spMk id="8" creationId="{EFCC0E64-0E5B-4BA1-BC72-30FA1DE96F29}"/>
          </ac:spMkLst>
        </pc:spChg>
      </pc:sldChg>
      <pc:sldChg chg="del">
        <pc:chgData name="Francys Salazar" userId="9a7f26085960ab2e" providerId="LiveId" clId="{C43F1DA5-7383-4A8E-920C-F8ABB338AFB5}" dt="2022-04-23T02:09:17.436" v="9675" actId="2696"/>
        <pc:sldMkLst>
          <pc:docMk/>
          <pc:sldMk cId="3266127139" sldId="269"/>
        </pc:sldMkLst>
      </pc:sldChg>
      <pc:sldChg chg="del">
        <pc:chgData name="Francys Salazar" userId="9a7f26085960ab2e" providerId="LiveId" clId="{C43F1DA5-7383-4A8E-920C-F8ABB338AFB5}" dt="2022-04-23T02:09:17.436" v="9675" actId="2696"/>
        <pc:sldMkLst>
          <pc:docMk/>
          <pc:sldMk cId="3517973280" sldId="270"/>
        </pc:sldMkLst>
      </pc:sldChg>
      <pc:sldChg chg="del">
        <pc:chgData name="Francys Salazar" userId="9a7f26085960ab2e" providerId="LiveId" clId="{C43F1DA5-7383-4A8E-920C-F8ABB338AFB5}" dt="2022-04-23T02:09:17.436" v="9675" actId="2696"/>
        <pc:sldMkLst>
          <pc:docMk/>
          <pc:sldMk cId="2161130591" sldId="272"/>
        </pc:sldMkLst>
      </pc:sldChg>
      <pc:sldChg chg="del">
        <pc:chgData name="Francys Salazar" userId="9a7f26085960ab2e" providerId="LiveId" clId="{C43F1DA5-7383-4A8E-920C-F8ABB338AFB5}" dt="2022-04-23T02:09:17.436" v="9675" actId="2696"/>
        <pc:sldMkLst>
          <pc:docMk/>
          <pc:sldMk cId="647271476" sldId="273"/>
        </pc:sldMkLst>
      </pc:sldChg>
      <pc:sldChg chg="del">
        <pc:chgData name="Francys Salazar" userId="9a7f26085960ab2e" providerId="LiveId" clId="{C43F1DA5-7383-4A8E-920C-F8ABB338AFB5}" dt="2022-04-23T02:09:17.436" v="9675" actId="2696"/>
        <pc:sldMkLst>
          <pc:docMk/>
          <pc:sldMk cId="1630123617" sldId="274"/>
        </pc:sldMkLst>
      </pc:sldChg>
      <pc:sldChg chg="del">
        <pc:chgData name="Francys Salazar" userId="9a7f26085960ab2e" providerId="LiveId" clId="{C43F1DA5-7383-4A8E-920C-F8ABB338AFB5}" dt="2022-04-23T02:10:14.091" v="9676" actId="2696"/>
        <pc:sldMkLst>
          <pc:docMk/>
          <pc:sldMk cId="3410008520" sldId="275"/>
        </pc:sldMkLst>
      </pc:sldChg>
      <pc:sldChg chg="del">
        <pc:chgData name="Francys Salazar" userId="9a7f26085960ab2e" providerId="LiveId" clId="{C43F1DA5-7383-4A8E-920C-F8ABB338AFB5}" dt="2022-04-23T02:10:16.567" v="9677" actId="2696"/>
        <pc:sldMkLst>
          <pc:docMk/>
          <pc:sldMk cId="3078551498" sldId="276"/>
        </pc:sldMkLst>
      </pc:sldChg>
      <pc:sldChg chg="del">
        <pc:chgData name="Francys Salazar" userId="9a7f26085960ab2e" providerId="LiveId" clId="{C43F1DA5-7383-4A8E-920C-F8ABB338AFB5}" dt="2022-04-23T02:10:18.873" v="9678" actId="2696"/>
        <pc:sldMkLst>
          <pc:docMk/>
          <pc:sldMk cId="1817399028" sldId="277"/>
        </pc:sldMkLst>
      </pc:sldChg>
      <pc:sldChg chg="add del">
        <pc:chgData name="Francys Salazar" userId="9a7f26085960ab2e" providerId="LiveId" clId="{C43F1DA5-7383-4A8E-920C-F8ABB338AFB5}" dt="2022-04-23T02:09:17.436" v="9675" actId="2696"/>
        <pc:sldMkLst>
          <pc:docMk/>
          <pc:sldMk cId="1074638838" sldId="278"/>
        </pc:sldMkLst>
      </pc:sldChg>
      <pc:sldChg chg="add del">
        <pc:chgData name="Francys Salazar" userId="9a7f26085960ab2e" providerId="LiveId" clId="{C43F1DA5-7383-4A8E-920C-F8ABB338AFB5}" dt="2022-04-23T02:09:17.436" v="9675" actId="2696"/>
        <pc:sldMkLst>
          <pc:docMk/>
          <pc:sldMk cId="2659604895" sldId="279"/>
        </pc:sldMkLst>
      </pc:sldChg>
      <pc:sldChg chg="addSp delSp modSp add mod modClrScheme chgLayout">
        <pc:chgData name="Francys Salazar" userId="9a7f26085960ab2e" providerId="LiveId" clId="{C43F1DA5-7383-4A8E-920C-F8ABB338AFB5}" dt="2022-04-22T17:38:52.108" v="7264" actId="1076"/>
        <pc:sldMkLst>
          <pc:docMk/>
          <pc:sldMk cId="2154695802" sldId="280"/>
        </pc:sldMkLst>
        <pc:spChg chg="mod ord">
          <ac:chgData name="Francys Salazar" userId="9a7f26085960ab2e" providerId="LiveId" clId="{C43F1DA5-7383-4A8E-920C-F8ABB338AFB5}" dt="2022-04-21T19:01:36.665" v="3799" actId="20577"/>
          <ac:spMkLst>
            <pc:docMk/>
            <pc:sldMk cId="2154695802" sldId="280"/>
            <ac:spMk id="2" creationId="{2873BEC0-94F5-4226-A9E7-51B66045EF49}"/>
          </ac:spMkLst>
        </pc:spChg>
        <pc:spChg chg="mod">
          <ac:chgData name="Francys Salazar" userId="9a7f26085960ab2e" providerId="LiveId" clId="{C43F1DA5-7383-4A8E-920C-F8ABB338AFB5}" dt="2022-04-21T18:59:43.705" v="3704" actId="18245"/>
          <ac:spMkLst>
            <pc:docMk/>
            <pc:sldMk cId="2154695802" sldId="280"/>
            <ac:spMk id="4" creationId="{CB27AB42-9BDC-406F-88C0-916DCCBA8DEE}"/>
          </ac:spMkLst>
        </pc:spChg>
        <pc:spChg chg="add del mod">
          <ac:chgData name="Francys Salazar" userId="9a7f26085960ab2e" providerId="LiveId" clId="{C43F1DA5-7383-4A8E-920C-F8ABB338AFB5}" dt="2022-01-07T20:49:34.296" v="645" actId="700"/>
          <ac:spMkLst>
            <pc:docMk/>
            <pc:sldMk cId="2154695802" sldId="280"/>
            <ac:spMk id="4" creationId="{DF26EDAE-60A5-4326-A59C-9F5EDEA85793}"/>
          </ac:spMkLst>
        </pc:spChg>
        <pc:spChg chg="mod">
          <ac:chgData name="Francys Salazar" userId="9a7f26085960ab2e" providerId="LiveId" clId="{C43F1DA5-7383-4A8E-920C-F8ABB338AFB5}" dt="2022-04-21T18:59:43.705" v="3704" actId="18245"/>
          <ac:spMkLst>
            <pc:docMk/>
            <pc:sldMk cId="2154695802" sldId="280"/>
            <ac:spMk id="5" creationId="{7A8E2CB2-CD54-4793-96A5-89BA751CFCD9}"/>
          </ac:spMkLst>
        </pc:spChg>
        <pc:spChg chg="add del mod">
          <ac:chgData name="Francys Salazar" userId="9a7f26085960ab2e" providerId="LiveId" clId="{C43F1DA5-7383-4A8E-920C-F8ABB338AFB5}" dt="2022-01-07T20:55:19.778" v="706"/>
          <ac:spMkLst>
            <pc:docMk/>
            <pc:sldMk cId="2154695802" sldId="280"/>
            <ac:spMk id="6" creationId="{45ACC96D-0B45-43C7-A1E4-D72035332FDA}"/>
          </ac:spMkLst>
        </pc:spChg>
        <pc:spChg chg="mod">
          <ac:chgData name="Francys Salazar" userId="9a7f26085960ab2e" providerId="LiveId" clId="{C43F1DA5-7383-4A8E-920C-F8ABB338AFB5}" dt="2022-04-21T18:59:43.705" v="3704" actId="18245"/>
          <ac:spMkLst>
            <pc:docMk/>
            <pc:sldMk cId="2154695802" sldId="280"/>
            <ac:spMk id="6" creationId="{8857F144-41DA-486D-A4D3-4C8443879FAF}"/>
          </ac:spMkLst>
        </pc:spChg>
        <pc:spChg chg="add mod">
          <ac:chgData name="Francys Salazar" userId="9a7f26085960ab2e" providerId="LiveId" clId="{C43F1DA5-7383-4A8E-920C-F8ABB338AFB5}" dt="2022-03-17T17:09:50.828" v="1337" actId="1036"/>
          <ac:spMkLst>
            <pc:docMk/>
            <pc:sldMk cId="2154695802" sldId="280"/>
            <ac:spMk id="7" creationId="{68D5BB62-1C64-4D5D-A248-881FCC594620}"/>
          </ac:spMkLst>
        </pc:spChg>
        <pc:spChg chg="mod">
          <ac:chgData name="Francys Salazar" userId="9a7f26085960ab2e" providerId="LiveId" clId="{C43F1DA5-7383-4A8E-920C-F8ABB338AFB5}" dt="2022-04-21T18:59:43.705" v="3704" actId="18245"/>
          <ac:spMkLst>
            <pc:docMk/>
            <pc:sldMk cId="2154695802" sldId="280"/>
            <ac:spMk id="8" creationId="{ACBBFE1D-CA96-432C-8B6D-772A51319989}"/>
          </ac:spMkLst>
        </pc:spChg>
        <pc:spChg chg="mod">
          <ac:chgData name="Francys Salazar" userId="9a7f26085960ab2e" providerId="LiveId" clId="{C43F1DA5-7383-4A8E-920C-F8ABB338AFB5}" dt="2022-04-21T18:59:43.705" v="3704" actId="18245"/>
          <ac:spMkLst>
            <pc:docMk/>
            <pc:sldMk cId="2154695802" sldId="280"/>
            <ac:spMk id="9" creationId="{2BED92DE-8920-4B4A-8263-6D0168D4444D}"/>
          </ac:spMkLst>
        </pc:spChg>
        <pc:spChg chg="mod">
          <ac:chgData name="Francys Salazar" userId="9a7f26085960ab2e" providerId="LiveId" clId="{C43F1DA5-7383-4A8E-920C-F8ABB338AFB5}" dt="2022-04-21T18:59:43.705" v="3704" actId="18245"/>
          <ac:spMkLst>
            <pc:docMk/>
            <pc:sldMk cId="2154695802" sldId="280"/>
            <ac:spMk id="10" creationId="{7D1667E4-FAC0-4959-907A-52C838E03569}"/>
          </ac:spMkLst>
        </pc:spChg>
        <pc:spChg chg="add del mod">
          <ac:chgData name="Francys Salazar" userId="9a7f26085960ab2e" providerId="LiveId" clId="{C43F1DA5-7383-4A8E-920C-F8ABB338AFB5}" dt="2022-01-07T21:22:54.507" v="947"/>
          <ac:spMkLst>
            <pc:docMk/>
            <pc:sldMk cId="2154695802" sldId="280"/>
            <ac:spMk id="18" creationId="{63DF8DCD-512F-47D5-BEBB-6C27D01C1979}"/>
          </ac:spMkLst>
        </pc:spChg>
        <pc:spChg chg="add del mod">
          <ac:chgData name="Francys Salazar" userId="9a7f26085960ab2e" providerId="LiveId" clId="{C43F1DA5-7383-4A8E-920C-F8ABB338AFB5}" dt="2022-01-07T21:23:07.973" v="949" actId="478"/>
          <ac:spMkLst>
            <pc:docMk/>
            <pc:sldMk cId="2154695802" sldId="280"/>
            <ac:spMk id="19" creationId="{B4126AFD-4CDE-4933-98B5-8A2838FEA807}"/>
          </ac:spMkLst>
        </pc:spChg>
        <pc:spChg chg="add mod">
          <ac:chgData name="Francys Salazar" userId="9a7f26085960ab2e" providerId="LiveId" clId="{C43F1DA5-7383-4A8E-920C-F8ABB338AFB5}" dt="2022-03-17T17:09:50.828" v="1337" actId="1036"/>
          <ac:spMkLst>
            <pc:docMk/>
            <pc:sldMk cId="2154695802" sldId="280"/>
            <ac:spMk id="20" creationId="{0ADC8BED-AC0D-4AC8-BB30-129B5C6B5DFA}"/>
          </ac:spMkLst>
        </pc:spChg>
        <pc:spChg chg="add del">
          <ac:chgData name="Francys Salazar" userId="9a7f26085960ab2e" providerId="LiveId" clId="{C43F1DA5-7383-4A8E-920C-F8ABB338AFB5}" dt="2022-01-07T21:23:31.201" v="952"/>
          <ac:spMkLst>
            <pc:docMk/>
            <pc:sldMk cId="2154695802" sldId="280"/>
            <ac:spMk id="21" creationId="{2C2DB180-95C0-43A5-9E9B-5AF029044436}"/>
          </ac:spMkLst>
        </pc:spChg>
        <pc:grpChg chg="mod">
          <ac:chgData name="Francys Salazar" userId="9a7f26085960ab2e" providerId="LiveId" clId="{C43F1DA5-7383-4A8E-920C-F8ABB338AFB5}" dt="2022-04-21T18:59:43.705" v="3704" actId="18245"/>
          <ac:grpSpMkLst>
            <pc:docMk/>
            <pc:sldMk cId="2154695802" sldId="280"/>
            <ac:grpSpMk id="3" creationId="{C7DB3464-DBDA-4170-983C-B7E779B94CF0}"/>
          </ac:grpSpMkLst>
        </pc:grpChg>
        <pc:graphicFrameChg chg="add del mod modGraphic">
          <ac:chgData name="Francys Salazar" userId="9a7f26085960ab2e" providerId="LiveId" clId="{C43F1DA5-7383-4A8E-920C-F8ABB338AFB5}" dt="2022-01-07T21:09:22.195" v="758" actId="478"/>
          <ac:graphicFrameMkLst>
            <pc:docMk/>
            <pc:sldMk cId="2154695802" sldId="280"/>
            <ac:graphicFrameMk id="5" creationId="{F57A08BF-398B-4ABB-825D-BED7053B34B1}"/>
          </ac:graphicFrameMkLst>
        </pc:graphicFrameChg>
        <pc:graphicFrameChg chg="add del mod modGraphic">
          <ac:chgData name="Francys Salazar" userId="9a7f26085960ab2e" providerId="LiveId" clId="{C43F1DA5-7383-4A8E-920C-F8ABB338AFB5}" dt="2022-01-07T21:12:23.461" v="820" actId="478"/>
          <ac:graphicFrameMkLst>
            <pc:docMk/>
            <pc:sldMk cId="2154695802" sldId="280"/>
            <ac:graphicFrameMk id="14" creationId="{8EDC8302-60E4-4E2F-BB09-213B8FD82C3D}"/>
          </ac:graphicFrameMkLst>
        </pc:graphicFrameChg>
        <pc:graphicFrameChg chg="add del mod modGraphic">
          <ac:chgData name="Francys Salazar" userId="9a7f26085960ab2e" providerId="LiveId" clId="{C43F1DA5-7383-4A8E-920C-F8ABB338AFB5}" dt="2022-04-21T18:59:43.705" v="3704" actId="18245"/>
          <ac:graphicFrameMkLst>
            <pc:docMk/>
            <pc:sldMk cId="2154695802" sldId="280"/>
            <ac:graphicFrameMk id="15" creationId="{86DC9F0E-4F89-4AED-B940-C0ACEB560981}"/>
          </ac:graphicFrameMkLst>
        </pc:graphicFrameChg>
        <pc:picChg chg="del">
          <ac:chgData name="Francys Salazar" userId="9a7f26085960ab2e" providerId="LiveId" clId="{C43F1DA5-7383-4A8E-920C-F8ABB338AFB5}" dt="2022-01-07T20:21:35.423" v="642" actId="478"/>
          <ac:picMkLst>
            <pc:docMk/>
            <pc:sldMk cId="2154695802" sldId="280"/>
            <ac:picMk id="9" creationId="{1F446A70-AD0C-42B0-9B81-531AA6B21826}"/>
          </ac:picMkLst>
        </pc:picChg>
        <pc:picChg chg="add mod">
          <ac:chgData name="Francys Salazar" userId="9a7f26085960ab2e" providerId="LiveId" clId="{C43F1DA5-7383-4A8E-920C-F8ABB338AFB5}" dt="2022-04-22T17:38:52.108" v="7264" actId="1076"/>
          <ac:picMkLst>
            <pc:docMk/>
            <pc:sldMk cId="2154695802" sldId="280"/>
            <ac:picMk id="12" creationId="{C5F0C120-34D2-42D4-98C5-16E0BB39525D}"/>
          </ac:picMkLst>
        </pc:picChg>
        <pc:picChg chg="add del mod">
          <ac:chgData name="Francys Salazar" userId="9a7f26085960ab2e" providerId="LiveId" clId="{C43F1DA5-7383-4A8E-920C-F8ABB338AFB5}" dt="2022-01-07T21:16:16.617" v="899" actId="478"/>
          <ac:picMkLst>
            <pc:docMk/>
            <pc:sldMk cId="2154695802" sldId="280"/>
            <ac:picMk id="13" creationId="{9413BE35-8726-4069-B685-3049128E2234}"/>
          </ac:picMkLst>
        </pc:picChg>
        <pc:picChg chg="add del mod">
          <ac:chgData name="Francys Salazar" userId="9a7f26085960ab2e" providerId="LiveId" clId="{C43F1DA5-7383-4A8E-920C-F8ABB338AFB5}" dt="2022-04-22T16:00:32.130" v="6762" actId="478"/>
          <ac:picMkLst>
            <pc:docMk/>
            <pc:sldMk cId="2154695802" sldId="280"/>
            <ac:picMk id="14" creationId="{DE963392-EE1A-43BE-BC30-E360ADB44845}"/>
          </ac:picMkLst>
        </pc:picChg>
        <pc:picChg chg="add del mod">
          <ac:chgData name="Francys Salazar" userId="9a7f26085960ab2e" providerId="LiveId" clId="{C43F1DA5-7383-4A8E-920C-F8ABB338AFB5}" dt="2022-04-22T16:00:26.677" v="6760" actId="478"/>
          <ac:picMkLst>
            <pc:docMk/>
            <pc:sldMk cId="2154695802" sldId="280"/>
            <ac:picMk id="17" creationId="{CE51467A-E8A0-4D4D-830A-89B72D628D63}"/>
          </ac:picMkLst>
        </pc:picChg>
      </pc:sldChg>
      <pc:sldChg chg="addSp delSp modSp add mod setBg">
        <pc:chgData name="Francys Salazar" userId="9a7f26085960ab2e" providerId="LiveId" clId="{C43F1DA5-7383-4A8E-920C-F8ABB338AFB5}" dt="2022-04-22T16:00:48.759" v="6765" actId="478"/>
        <pc:sldMkLst>
          <pc:docMk/>
          <pc:sldMk cId="2743468202" sldId="281"/>
        </pc:sldMkLst>
        <pc:spChg chg="mod">
          <ac:chgData name="Francys Salazar" userId="9a7f26085960ab2e" providerId="LiveId" clId="{C43F1DA5-7383-4A8E-920C-F8ABB338AFB5}" dt="2022-04-21T19:02:21.706" v="3812" actId="122"/>
          <ac:spMkLst>
            <pc:docMk/>
            <pc:sldMk cId="2743468202" sldId="281"/>
            <ac:spMk id="2" creationId="{2873BEC0-94F5-4226-A9E7-51B66045EF49}"/>
          </ac:spMkLst>
        </pc:spChg>
        <pc:spChg chg="add del">
          <ac:chgData name="Francys Salazar" userId="9a7f26085960ab2e" providerId="LiveId" clId="{C43F1DA5-7383-4A8E-920C-F8ABB338AFB5}" dt="2022-03-17T16:58:24.006" v="1295" actId="478"/>
          <ac:spMkLst>
            <pc:docMk/>
            <pc:sldMk cId="2743468202" sldId="281"/>
            <ac:spMk id="3" creationId="{EA9B84EC-5F9B-4A7C-B663-E3FF7CA05D97}"/>
          </ac:spMkLst>
        </pc:spChg>
        <pc:spChg chg="add del mod">
          <ac:chgData name="Francys Salazar" userId="9a7f26085960ab2e" providerId="LiveId" clId="{C43F1DA5-7383-4A8E-920C-F8ABB338AFB5}" dt="2022-03-17T16:58:06.982" v="1294" actId="21"/>
          <ac:spMkLst>
            <pc:docMk/>
            <pc:sldMk cId="2743468202" sldId="281"/>
            <ac:spMk id="5" creationId="{F6DF93E8-3E35-47BD-97EC-2547A59CD880}"/>
          </ac:spMkLst>
        </pc:spChg>
        <pc:spChg chg="add del mod">
          <ac:chgData name="Francys Salazar" userId="9a7f26085960ab2e" providerId="LiveId" clId="{C43F1DA5-7383-4A8E-920C-F8ABB338AFB5}" dt="2022-03-31T21:53:52.637" v="1651" actId="478"/>
          <ac:spMkLst>
            <pc:docMk/>
            <pc:sldMk cId="2743468202" sldId="281"/>
            <ac:spMk id="6" creationId="{E989B020-FD34-4FC8-8072-2779FF317F16}"/>
          </ac:spMkLst>
        </pc:spChg>
        <pc:spChg chg="add del mod">
          <ac:chgData name="Francys Salazar" userId="9a7f26085960ab2e" providerId="LiveId" clId="{C43F1DA5-7383-4A8E-920C-F8ABB338AFB5}" dt="2022-03-31T21:54:33.375" v="1656" actId="478"/>
          <ac:spMkLst>
            <pc:docMk/>
            <pc:sldMk cId="2743468202" sldId="281"/>
            <ac:spMk id="8" creationId="{4C799FE6-A078-4A0A-8704-80346A1C97A9}"/>
          </ac:spMkLst>
        </pc:spChg>
        <pc:spChg chg="mod">
          <ac:chgData name="Francys Salazar" userId="9a7f26085960ab2e" providerId="LiveId" clId="{C43F1DA5-7383-4A8E-920C-F8ABB338AFB5}" dt="2022-03-31T21:54:07.939" v="1652" actId="6549"/>
          <ac:spMkLst>
            <pc:docMk/>
            <pc:sldMk cId="2743468202" sldId="281"/>
            <ac:spMk id="20" creationId="{0ADC8BED-AC0D-4AC8-BB30-129B5C6B5DFA}"/>
          </ac:spMkLst>
        </pc:spChg>
        <pc:graphicFrameChg chg="del">
          <ac:chgData name="Francys Salazar" userId="9a7f26085960ab2e" providerId="LiveId" clId="{C43F1DA5-7383-4A8E-920C-F8ABB338AFB5}" dt="2022-01-07T21:28:45.526" v="972" actId="478"/>
          <ac:graphicFrameMkLst>
            <pc:docMk/>
            <pc:sldMk cId="2743468202" sldId="281"/>
            <ac:graphicFrameMk id="15" creationId="{86DC9F0E-4F89-4AED-B940-C0ACEB560981}"/>
          </ac:graphicFrameMkLst>
        </pc:graphicFrameChg>
        <pc:picChg chg="add del mod">
          <ac:chgData name="Francys Salazar" userId="9a7f26085960ab2e" providerId="LiveId" clId="{C43F1DA5-7383-4A8E-920C-F8ABB338AFB5}" dt="2022-03-31T21:53:37.742" v="1645" actId="478"/>
          <ac:picMkLst>
            <pc:docMk/>
            <pc:sldMk cId="2743468202" sldId="281"/>
            <ac:picMk id="4" creationId="{17B2C9C9-8D55-47A5-8225-AD5342883B54}"/>
          </ac:picMkLst>
        </pc:picChg>
        <pc:picChg chg="add mod">
          <ac:chgData name="Francys Salazar" userId="9a7f26085960ab2e" providerId="LiveId" clId="{C43F1DA5-7383-4A8E-920C-F8ABB338AFB5}" dt="2022-03-31T22:36:01.212" v="1884" actId="108"/>
          <ac:picMkLst>
            <pc:docMk/>
            <pc:sldMk cId="2743468202" sldId="281"/>
            <ac:picMk id="5" creationId="{A37044D3-0EF7-406C-92F5-CC8A590FDA6F}"/>
          </ac:picMkLst>
        </pc:picChg>
        <pc:picChg chg="add mod">
          <ac:chgData name="Francys Salazar" userId="9a7f26085960ab2e" providerId="LiveId" clId="{C43F1DA5-7383-4A8E-920C-F8ABB338AFB5}" dt="2022-04-22T16:00:46.269" v="6764"/>
          <ac:picMkLst>
            <pc:docMk/>
            <pc:sldMk cId="2743468202" sldId="281"/>
            <ac:picMk id="9" creationId="{9F51A6D2-FD89-4FD9-8077-D22FDF373EA3}"/>
          </ac:picMkLst>
        </pc:picChg>
        <pc:picChg chg="add mod">
          <ac:chgData name="Francys Salazar" userId="9a7f26085960ab2e" providerId="LiveId" clId="{C43F1DA5-7383-4A8E-920C-F8ABB338AFB5}" dt="2022-03-31T22:36:13.733" v="1886" actId="1076"/>
          <ac:picMkLst>
            <pc:docMk/>
            <pc:sldMk cId="2743468202" sldId="281"/>
            <ac:picMk id="10" creationId="{118105A2-8552-4591-8748-D7F9B7407DF0}"/>
          </ac:picMkLst>
        </pc:picChg>
        <pc:picChg chg="add mod">
          <ac:chgData name="Francys Salazar" userId="9a7f26085960ab2e" providerId="LiveId" clId="{C43F1DA5-7383-4A8E-920C-F8ABB338AFB5}" dt="2022-03-31T22:38:47.477" v="1938" actId="14100"/>
          <ac:picMkLst>
            <pc:docMk/>
            <pc:sldMk cId="2743468202" sldId="281"/>
            <ac:picMk id="11" creationId="{9EAAC3C1-6108-4C2D-A5D2-97F18E15A2A7}"/>
          </ac:picMkLst>
        </pc:picChg>
        <pc:picChg chg="del">
          <ac:chgData name="Francys Salazar" userId="9a7f26085960ab2e" providerId="LiveId" clId="{C43F1DA5-7383-4A8E-920C-F8ABB338AFB5}" dt="2022-04-22T16:00:48.759" v="6765" actId="478"/>
          <ac:picMkLst>
            <pc:docMk/>
            <pc:sldMk cId="2743468202" sldId="281"/>
            <ac:picMk id="17" creationId="{CE51467A-E8A0-4D4D-830A-89B72D628D63}"/>
          </ac:picMkLst>
        </pc:picChg>
      </pc:sldChg>
      <pc:sldChg chg="addSp delSp modSp add mod ord">
        <pc:chgData name="Francys Salazar" userId="9a7f26085960ab2e" providerId="LiveId" clId="{C43F1DA5-7383-4A8E-920C-F8ABB338AFB5}" dt="2022-04-22T17:39:02.310" v="7265" actId="1076"/>
        <pc:sldMkLst>
          <pc:docMk/>
          <pc:sldMk cId="983771836" sldId="282"/>
        </pc:sldMkLst>
        <pc:spChg chg="add del mod">
          <ac:chgData name="Francys Salazar" userId="9a7f26085960ab2e" providerId="LiveId" clId="{C43F1DA5-7383-4A8E-920C-F8ABB338AFB5}" dt="2022-03-31T22:24:50.176" v="1708"/>
          <ac:spMkLst>
            <pc:docMk/>
            <pc:sldMk cId="983771836" sldId="282"/>
            <ac:spMk id="2" creationId="{0B1D1F2F-66C5-452C-9168-E086C2A96358}"/>
          </ac:spMkLst>
        </pc:spChg>
        <pc:spChg chg="add del mod">
          <ac:chgData name="Francys Salazar" userId="9a7f26085960ab2e" providerId="LiveId" clId="{C43F1DA5-7383-4A8E-920C-F8ABB338AFB5}" dt="2022-03-17T17:06:08.307" v="1315" actId="478"/>
          <ac:spMkLst>
            <pc:docMk/>
            <pc:sldMk cId="983771836" sldId="282"/>
            <ac:spMk id="2" creationId="{2873BEC0-94F5-4226-A9E7-51B66045EF49}"/>
          </ac:spMkLst>
        </pc:spChg>
        <pc:spChg chg="add del">
          <ac:chgData name="Francys Salazar" userId="9a7f26085960ab2e" providerId="LiveId" clId="{C43F1DA5-7383-4A8E-920C-F8ABB338AFB5}" dt="2022-03-17T18:43:47.018" v="1534"/>
          <ac:spMkLst>
            <pc:docMk/>
            <pc:sldMk cId="983771836" sldId="282"/>
            <ac:spMk id="2" creationId="{449A87C4-488B-4BC0-9B6A-AA76858A6157}"/>
          </ac:spMkLst>
        </pc:spChg>
        <pc:spChg chg="add del mod">
          <ac:chgData name="Francys Salazar" userId="9a7f26085960ab2e" providerId="LiveId" clId="{C43F1DA5-7383-4A8E-920C-F8ABB338AFB5}" dt="2022-01-15T21:41:43.195" v="1283" actId="478"/>
          <ac:spMkLst>
            <pc:docMk/>
            <pc:sldMk cId="983771836" sldId="282"/>
            <ac:spMk id="4" creationId="{6073D05F-5B3F-4D64-A03B-A1C5B025A656}"/>
          </ac:spMkLst>
        </pc:spChg>
        <pc:spChg chg="mod">
          <ac:chgData name="Francys Salazar" userId="9a7f26085960ab2e" providerId="LiveId" clId="{C43F1DA5-7383-4A8E-920C-F8ABB338AFB5}" dt="2022-03-31T22:22:41.604" v="1694" actId="20577"/>
          <ac:spMkLst>
            <pc:docMk/>
            <pc:sldMk cId="983771836" sldId="282"/>
            <ac:spMk id="4" creationId="{8A3A488A-CA46-461C-99F1-5C16FBEB5A28}"/>
          </ac:spMkLst>
        </pc:spChg>
        <pc:spChg chg="mod">
          <ac:chgData name="Francys Salazar" userId="9a7f26085960ab2e" providerId="LiveId" clId="{C43F1DA5-7383-4A8E-920C-F8ABB338AFB5}" dt="2022-03-17T18:34:01.107" v="1427" actId="20577"/>
          <ac:spMkLst>
            <pc:docMk/>
            <pc:sldMk cId="983771836" sldId="282"/>
            <ac:spMk id="5" creationId="{1BC96DDF-B9A9-43A0-A30F-B63FECC7B016}"/>
          </ac:spMkLst>
        </pc:spChg>
        <pc:spChg chg="mod">
          <ac:chgData name="Francys Salazar" userId="9a7f26085960ab2e" providerId="LiveId" clId="{C43F1DA5-7383-4A8E-920C-F8ABB338AFB5}" dt="2022-03-31T22:23:08.530" v="1698" actId="20577"/>
          <ac:spMkLst>
            <pc:docMk/>
            <pc:sldMk cId="983771836" sldId="282"/>
            <ac:spMk id="6" creationId="{87C04EC9-F1CE-4CEB-A619-C20B3E808E34}"/>
          </ac:spMkLst>
        </pc:spChg>
        <pc:spChg chg="mod">
          <ac:chgData name="Francys Salazar" userId="9a7f26085960ab2e" providerId="LiveId" clId="{C43F1DA5-7383-4A8E-920C-F8ABB338AFB5}" dt="2022-04-21T19:12:09.164" v="3871" actId="255"/>
          <ac:spMkLst>
            <pc:docMk/>
            <pc:sldMk cId="983771836" sldId="282"/>
            <ac:spMk id="7" creationId="{68D5BB62-1C64-4D5D-A248-881FCC594620}"/>
          </ac:spMkLst>
        </pc:spChg>
        <pc:spChg chg="mod">
          <ac:chgData name="Francys Salazar" userId="9a7f26085960ab2e" providerId="LiveId" clId="{C43F1DA5-7383-4A8E-920C-F8ABB338AFB5}" dt="2022-03-17T18:51:22.270" v="1548" actId="1076"/>
          <ac:spMkLst>
            <pc:docMk/>
            <pc:sldMk cId="983771836" sldId="282"/>
            <ac:spMk id="8" creationId="{D10BB0A6-D18A-43C8-B1EB-F55561B808DB}"/>
          </ac:spMkLst>
        </pc:spChg>
        <pc:spChg chg="mod">
          <ac:chgData name="Francys Salazar" userId="9a7f26085960ab2e" providerId="LiveId" clId="{C43F1DA5-7383-4A8E-920C-F8ABB338AFB5}" dt="2022-03-31T22:27:43.169" v="1759" actId="20577"/>
          <ac:spMkLst>
            <pc:docMk/>
            <pc:sldMk cId="983771836" sldId="282"/>
            <ac:spMk id="9" creationId="{D70D19DF-82BA-443B-ACC9-526E603C6500}"/>
          </ac:spMkLst>
        </pc:spChg>
        <pc:spChg chg="mod">
          <ac:chgData name="Francys Salazar" userId="9a7f26085960ab2e" providerId="LiveId" clId="{C43F1DA5-7383-4A8E-920C-F8ABB338AFB5}" dt="2022-03-17T18:52:07.997" v="1552" actId="1076"/>
          <ac:spMkLst>
            <pc:docMk/>
            <pc:sldMk cId="983771836" sldId="282"/>
            <ac:spMk id="10" creationId="{1B25C9D6-AE1E-431C-BC5A-CC48DCA5B17C}"/>
          </ac:spMkLst>
        </pc:spChg>
        <pc:spChg chg="add del mod">
          <ac:chgData name="Francys Salazar" userId="9a7f26085960ab2e" providerId="LiveId" clId="{C43F1DA5-7383-4A8E-920C-F8ABB338AFB5}" dt="2022-03-31T22:24:52.621" v="1710" actId="478"/>
          <ac:spMkLst>
            <pc:docMk/>
            <pc:sldMk cId="983771836" sldId="282"/>
            <ac:spMk id="11" creationId="{1903DFE7-0BC4-4883-AED4-35706B654952}"/>
          </ac:spMkLst>
        </pc:spChg>
        <pc:spChg chg="add del mod">
          <ac:chgData name="Francys Salazar" userId="9a7f26085960ab2e" providerId="LiveId" clId="{C43F1DA5-7383-4A8E-920C-F8ABB338AFB5}" dt="2022-03-17T17:04:46.015" v="1310"/>
          <ac:spMkLst>
            <pc:docMk/>
            <pc:sldMk cId="983771836" sldId="282"/>
            <ac:spMk id="11" creationId="{FB964EC6-5441-43D3-90AD-35ED262FFBAD}"/>
          </ac:spMkLst>
        </pc:spChg>
        <pc:spChg chg="add mod">
          <ac:chgData name="Francys Salazar" userId="9a7f26085960ab2e" providerId="LiveId" clId="{C43F1DA5-7383-4A8E-920C-F8ABB338AFB5}" dt="2022-04-21T19:06:44.193" v="3835" actId="255"/>
          <ac:spMkLst>
            <pc:docMk/>
            <pc:sldMk cId="983771836" sldId="282"/>
            <ac:spMk id="12" creationId="{F7F9866D-A4BD-4910-8D50-6D781C256D28}"/>
          </ac:spMkLst>
        </pc:spChg>
        <pc:spChg chg="add del mod">
          <ac:chgData name="Francys Salazar" userId="9a7f26085960ab2e" providerId="LiveId" clId="{C43F1DA5-7383-4A8E-920C-F8ABB338AFB5}" dt="2022-03-31T22:24:50.169" v="1706" actId="478"/>
          <ac:spMkLst>
            <pc:docMk/>
            <pc:sldMk cId="983771836" sldId="282"/>
            <ac:spMk id="13" creationId="{57CA81FE-D21E-42C7-BE17-3098CC1AD90A}"/>
          </ac:spMkLst>
        </pc:spChg>
        <pc:spChg chg="add mod">
          <ac:chgData name="Francys Salazar" userId="9a7f26085960ab2e" providerId="LiveId" clId="{C43F1DA5-7383-4A8E-920C-F8ABB338AFB5}" dt="2022-03-31T22:25:39.682" v="1725" actId="20577"/>
          <ac:spMkLst>
            <pc:docMk/>
            <pc:sldMk cId="983771836" sldId="282"/>
            <ac:spMk id="14" creationId="{DCBB598F-B7BE-4BD8-A620-AA98C3EF623B}"/>
          </ac:spMkLst>
        </pc:spChg>
        <pc:spChg chg="del mod">
          <ac:chgData name="Francys Salazar" userId="9a7f26085960ab2e" providerId="LiveId" clId="{C43F1DA5-7383-4A8E-920C-F8ABB338AFB5}" dt="2022-03-31T22:16:19.738" v="1685" actId="478"/>
          <ac:spMkLst>
            <pc:docMk/>
            <pc:sldMk cId="983771836" sldId="282"/>
            <ac:spMk id="20" creationId="{0ADC8BED-AC0D-4AC8-BB30-129B5C6B5DFA}"/>
          </ac:spMkLst>
        </pc:spChg>
        <pc:grpChg chg="mod">
          <ac:chgData name="Francys Salazar" userId="9a7f26085960ab2e" providerId="LiveId" clId="{C43F1DA5-7383-4A8E-920C-F8ABB338AFB5}" dt="2022-03-17T17:07:11.336" v="1325" actId="1076"/>
          <ac:grpSpMkLst>
            <pc:docMk/>
            <pc:sldMk cId="983771836" sldId="282"/>
            <ac:grpSpMk id="3" creationId="{B228CE7C-51E7-4049-8838-E53F8D028982}"/>
          </ac:grpSpMkLst>
        </pc:grpChg>
        <pc:graphicFrameChg chg="add del mod">
          <ac:chgData name="Francys Salazar" userId="9a7f26085960ab2e" providerId="LiveId" clId="{C43F1DA5-7383-4A8E-920C-F8ABB338AFB5}" dt="2022-03-17T17:03:57.370" v="1304" actId="18245"/>
          <ac:graphicFrameMkLst>
            <pc:docMk/>
            <pc:sldMk cId="983771836" sldId="282"/>
            <ac:graphicFrameMk id="15" creationId="{86DC9F0E-4F89-4AED-B940-C0ACEB560981}"/>
          </ac:graphicFrameMkLst>
        </pc:graphicFrameChg>
        <pc:picChg chg="add mod">
          <ac:chgData name="Francys Salazar" userId="9a7f26085960ab2e" providerId="LiveId" clId="{C43F1DA5-7383-4A8E-920C-F8ABB338AFB5}" dt="2022-04-22T17:39:02.310" v="7265" actId="1076"/>
          <ac:picMkLst>
            <pc:docMk/>
            <pc:sldMk cId="983771836" sldId="282"/>
            <ac:picMk id="13" creationId="{F84189E6-0896-4D92-AA65-45B6864E8981}"/>
          </ac:picMkLst>
        </pc:picChg>
        <pc:picChg chg="del mod">
          <ac:chgData name="Francys Salazar" userId="9a7f26085960ab2e" providerId="LiveId" clId="{C43F1DA5-7383-4A8E-920C-F8ABB338AFB5}" dt="2022-04-22T16:01:03.513" v="6769" actId="478"/>
          <ac:picMkLst>
            <pc:docMk/>
            <pc:sldMk cId="983771836" sldId="282"/>
            <ac:picMk id="17" creationId="{CE51467A-E8A0-4D4D-830A-89B72D628D63}"/>
          </ac:picMkLst>
        </pc:picChg>
      </pc:sldChg>
      <pc:sldChg chg="del">
        <pc:chgData name="Francys Salazar" userId="9a7f26085960ab2e" providerId="LiveId" clId="{C43F1DA5-7383-4A8E-920C-F8ABB338AFB5}" dt="2022-03-17T18:55:57.388" v="1624" actId="2696"/>
        <pc:sldMkLst>
          <pc:docMk/>
          <pc:sldMk cId="4082331566" sldId="283"/>
        </pc:sldMkLst>
      </pc:sldChg>
      <pc:sldChg chg="addSp delSp modSp add del mod ord">
        <pc:chgData name="Francys Salazar" userId="9a7f26085960ab2e" providerId="LiveId" clId="{C43F1DA5-7383-4A8E-920C-F8ABB338AFB5}" dt="2022-04-21T15:00:42.924" v="2787" actId="47"/>
        <pc:sldMkLst>
          <pc:docMk/>
          <pc:sldMk cId="1331858839" sldId="284"/>
        </pc:sldMkLst>
        <pc:spChg chg="add del mod">
          <ac:chgData name="Francys Salazar" userId="9a7f26085960ab2e" providerId="LiveId" clId="{C43F1DA5-7383-4A8E-920C-F8ABB338AFB5}" dt="2022-04-21T14:43:10.605" v="2749" actId="478"/>
          <ac:spMkLst>
            <pc:docMk/>
            <pc:sldMk cId="1331858839" sldId="284"/>
            <ac:spMk id="4" creationId="{B3B9FB98-8F83-4989-A0B9-F7FFCD28E3A2}"/>
          </ac:spMkLst>
        </pc:spChg>
        <pc:spChg chg="del">
          <ac:chgData name="Francys Salazar" userId="9a7f26085960ab2e" providerId="LiveId" clId="{C43F1DA5-7383-4A8E-920C-F8ABB338AFB5}" dt="2022-03-31T22:32:05.518" v="1774" actId="478"/>
          <ac:spMkLst>
            <pc:docMk/>
            <pc:sldMk cId="1331858839" sldId="284"/>
            <ac:spMk id="7" creationId="{68D5BB62-1C64-4D5D-A248-881FCC594620}"/>
          </ac:spMkLst>
        </pc:spChg>
        <pc:spChg chg="add del mod">
          <ac:chgData name="Francys Salazar" userId="9a7f26085960ab2e" providerId="LiveId" clId="{C43F1DA5-7383-4A8E-920C-F8ABB338AFB5}" dt="2022-04-21T14:43:05.181" v="2747" actId="478"/>
          <ac:spMkLst>
            <pc:docMk/>
            <pc:sldMk cId="1331858839" sldId="284"/>
            <ac:spMk id="8" creationId="{6DBAD814-12A0-4789-992A-1976C27E7523}"/>
          </ac:spMkLst>
        </pc:spChg>
        <pc:spChg chg="mod">
          <ac:chgData name="Francys Salazar" userId="9a7f26085960ab2e" providerId="LiveId" clId="{C43F1DA5-7383-4A8E-920C-F8ABB338AFB5}" dt="2022-04-21T14:42:24.130" v="2744" actId="14100"/>
          <ac:spMkLst>
            <pc:docMk/>
            <pc:sldMk cId="1331858839" sldId="284"/>
            <ac:spMk id="12" creationId="{F7F9866D-A4BD-4910-8D50-6D781C256D28}"/>
          </ac:spMkLst>
        </pc:spChg>
        <pc:spChg chg="del">
          <ac:chgData name="Francys Salazar" userId="9a7f26085960ab2e" providerId="LiveId" clId="{C43F1DA5-7383-4A8E-920C-F8ABB338AFB5}" dt="2022-03-31T22:32:09.201" v="1775" actId="478"/>
          <ac:spMkLst>
            <pc:docMk/>
            <pc:sldMk cId="1331858839" sldId="284"/>
            <ac:spMk id="20" creationId="{0ADC8BED-AC0D-4AC8-BB30-129B5C6B5DFA}"/>
          </ac:spMkLst>
        </pc:spChg>
        <pc:grpChg chg="del">
          <ac:chgData name="Francys Salazar" userId="9a7f26085960ab2e" providerId="LiveId" clId="{C43F1DA5-7383-4A8E-920C-F8ABB338AFB5}" dt="2022-03-17T18:56:01.391" v="1625" actId="478"/>
          <ac:grpSpMkLst>
            <pc:docMk/>
            <pc:sldMk cId="1331858839" sldId="284"/>
            <ac:grpSpMk id="3" creationId="{B228CE7C-51E7-4049-8838-E53F8D028982}"/>
          </ac:grpSpMkLst>
        </pc:grpChg>
        <pc:picChg chg="add del mod">
          <ac:chgData name="Francys Salazar" userId="9a7f26085960ab2e" providerId="LiveId" clId="{C43F1DA5-7383-4A8E-920C-F8ABB338AFB5}" dt="2022-04-21T14:42:53.841" v="2745" actId="478"/>
          <ac:picMkLst>
            <pc:docMk/>
            <pc:sldMk cId="1331858839" sldId="284"/>
            <ac:picMk id="3" creationId="{4E960EF6-A4A2-4644-80B9-3474FC71D7FF}"/>
          </ac:picMkLst>
        </pc:picChg>
        <pc:picChg chg="add mod">
          <ac:chgData name="Francys Salazar" userId="9a7f26085960ab2e" providerId="LiveId" clId="{C43F1DA5-7383-4A8E-920C-F8ABB338AFB5}" dt="2022-04-21T14:44:02.294" v="2753" actId="1076"/>
          <ac:picMkLst>
            <pc:docMk/>
            <pc:sldMk cId="1331858839" sldId="284"/>
            <ac:picMk id="5" creationId="{F78BBC62-0DCC-47EC-97F7-D1C9BA8271AF}"/>
          </ac:picMkLst>
        </pc:picChg>
        <pc:picChg chg="add del mod">
          <ac:chgData name="Francys Salazar" userId="9a7f26085960ab2e" providerId="LiveId" clId="{C43F1DA5-7383-4A8E-920C-F8ABB338AFB5}" dt="2022-03-31T22:31:47.351" v="1769" actId="478"/>
          <ac:picMkLst>
            <pc:docMk/>
            <pc:sldMk cId="1331858839" sldId="284"/>
            <ac:picMk id="11" creationId="{5FDF6A19-3E91-4D57-9503-AF64164F0B73}"/>
          </ac:picMkLst>
        </pc:picChg>
        <pc:cxnChg chg="add del mod">
          <ac:chgData name="Francys Salazar" userId="9a7f26085960ab2e" providerId="LiveId" clId="{C43F1DA5-7383-4A8E-920C-F8ABB338AFB5}" dt="2022-04-21T14:43:15.136" v="2750" actId="478"/>
          <ac:cxnSpMkLst>
            <pc:docMk/>
            <pc:sldMk cId="1331858839" sldId="284"/>
            <ac:cxnSpMk id="6" creationId="{E8C80DFC-9F53-481C-8A69-4D2CB75ECA26}"/>
          </ac:cxnSpMkLst>
        </pc:cxnChg>
      </pc:sldChg>
      <pc:sldChg chg="addSp delSp modSp add mod">
        <pc:chgData name="Francys Salazar" userId="9a7f26085960ab2e" providerId="LiveId" clId="{C43F1DA5-7383-4A8E-920C-F8ABB338AFB5}" dt="2022-04-22T17:38:44.916" v="7263" actId="1076"/>
        <pc:sldMkLst>
          <pc:docMk/>
          <pc:sldMk cId="1787601946" sldId="285"/>
        </pc:sldMkLst>
        <pc:spChg chg="add del mod">
          <ac:chgData name="Francys Salazar" userId="9a7f26085960ab2e" providerId="LiveId" clId="{C43F1DA5-7383-4A8E-920C-F8ABB338AFB5}" dt="2022-03-31T22:41:34.811" v="1963" actId="478"/>
          <ac:spMkLst>
            <pc:docMk/>
            <pc:sldMk cId="1787601946" sldId="285"/>
            <ac:spMk id="6" creationId="{92BE2ABE-609F-4977-BB7B-7024AA5442B3}"/>
          </ac:spMkLst>
        </pc:spChg>
        <pc:spChg chg="del mod">
          <ac:chgData name="Francys Salazar" userId="9a7f26085960ab2e" providerId="LiveId" clId="{C43F1DA5-7383-4A8E-920C-F8ABB338AFB5}" dt="2022-03-31T22:28:11.584" v="1761" actId="478"/>
          <ac:spMkLst>
            <pc:docMk/>
            <pc:sldMk cId="1787601946" sldId="285"/>
            <ac:spMk id="7" creationId="{68D5BB62-1C64-4D5D-A248-881FCC594620}"/>
          </ac:spMkLst>
        </pc:spChg>
        <pc:spChg chg="add mod">
          <ac:chgData name="Francys Salazar" userId="9a7f26085960ab2e" providerId="LiveId" clId="{C43F1DA5-7383-4A8E-920C-F8ABB338AFB5}" dt="2022-03-31T22:48:17.413" v="2140" actId="1076"/>
          <ac:spMkLst>
            <pc:docMk/>
            <pc:sldMk cId="1787601946" sldId="285"/>
            <ac:spMk id="8" creationId="{A25D0412-FE1D-4222-B8C3-3EF670AEDFD4}"/>
          </ac:spMkLst>
        </pc:spChg>
        <pc:spChg chg="add mod">
          <ac:chgData name="Francys Salazar" userId="9a7f26085960ab2e" providerId="LiveId" clId="{C43F1DA5-7383-4A8E-920C-F8ABB338AFB5}" dt="2022-03-31T22:48:24.459" v="2141" actId="1076"/>
          <ac:spMkLst>
            <pc:docMk/>
            <pc:sldMk cId="1787601946" sldId="285"/>
            <ac:spMk id="9" creationId="{C4924CFA-0C44-4BF0-B39A-D7DD3599950B}"/>
          </ac:spMkLst>
        </pc:spChg>
        <pc:spChg chg="add mod">
          <ac:chgData name="Francys Salazar" userId="9a7f26085960ab2e" providerId="LiveId" clId="{C43F1DA5-7383-4A8E-920C-F8ABB338AFB5}" dt="2022-03-31T22:48:33.578" v="2143" actId="122"/>
          <ac:spMkLst>
            <pc:docMk/>
            <pc:sldMk cId="1787601946" sldId="285"/>
            <ac:spMk id="11" creationId="{4D0FF6B8-7A58-4ACD-A1C6-175CB8B04135}"/>
          </ac:spMkLst>
        </pc:spChg>
        <pc:spChg chg="del mod">
          <ac:chgData name="Francys Salazar" userId="9a7f26085960ab2e" providerId="LiveId" clId="{C43F1DA5-7383-4A8E-920C-F8ABB338AFB5}" dt="2022-04-21T18:55:42.624" v="3668"/>
          <ac:spMkLst>
            <pc:docMk/>
            <pc:sldMk cId="1787601946" sldId="285"/>
            <ac:spMk id="12" creationId="{F7F9866D-A4BD-4910-8D50-6D781C256D28}"/>
          </ac:spMkLst>
        </pc:spChg>
        <pc:spChg chg="add mod">
          <ac:chgData name="Francys Salazar" userId="9a7f26085960ab2e" providerId="LiveId" clId="{C43F1DA5-7383-4A8E-920C-F8ABB338AFB5}" dt="2022-03-31T22:41:50.287" v="1964"/>
          <ac:spMkLst>
            <pc:docMk/>
            <pc:sldMk cId="1787601946" sldId="285"/>
            <ac:spMk id="13" creationId="{DEBBAB1A-1498-4993-B944-27C4C2EAFBBB}"/>
          </ac:spMkLst>
        </pc:spChg>
        <pc:spChg chg="add mod">
          <ac:chgData name="Francys Salazar" userId="9a7f26085960ab2e" providerId="LiveId" clId="{C43F1DA5-7383-4A8E-920C-F8ABB338AFB5}" dt="2022-04-21T19:08:04.196" v="3858" actId="14100"/>
          <ac:spMkLst>
            <pc:docMk/>
            <pc:sldMk cId="1787601946" sldId="285"/>
            <ac:spMk id="14" creationId="{CBCC4260-2B9D-4CCC-A53E-35CB1ADD4010}"/>
          </ac:spMkLst>
        </pc:spChg>
        <pc:spChg chg="del">
          <ac:chgData name="Francys Salazar" userId="9a7f26085960ab2e" providerId="LiveId" clId="{C43F1DA5-7383-4A8E-920C-F8ABB338AFB5}" dt="2022-03-31T22:28:13.491" v="1762" actId="478"/>
          <ac:spMkLst>
            <pc:docMk/>
            <pc:sldMk cId="1787601946" sldId="285"/>
            <ac:spMk id="20" creationId="{0ADC8BED-AC0D-4AC8-BB30-129B5C6B5DFA}"/>
          </ac:spMkLst>
        </pc:spChg>
        <pc:grpChg chg="del">
          <ac:chgData name="Francys Salazar" userId="9a7f26085960ab2e" providerId="LiveId" clId="{C43F1DA5-7383-4A8E-920C-F8ABB338AFB5}" dt="2022-03-27T19:04:48.452" v="1630" actId="478"/>
          <ac:grpSpMkLst>
            <pc:docMk/>
            <pc:sldMk cId="1787601946" sldId="285"/>
            <ac:grpSpMk id="3" creationId="{B228CE7C-51E7-4049-8838-E53F8D028982}"/>
          </ac:grpSpMkLst>
        </pc:grpChg>
        <pc:grpChg chg="add mod">
          <ac:chgData name="Francys Salazar" userId="9a7f26085960ab2e" providerId="LiveId" clId="{C43F1DA5-7383-4A8E-920C-F8ABB338AFB5}" dt="2022-03-31T22:48:51.893" v="2154" actId="1076"/>
          <ac:grpSpMkLst>
            <pc:docMk/>
            <pc:sldMk cId="1787601946" sldId="285"/>
            <ac:grpSpMk id="10" creationId="{2D1484E0-85A3-46E5-B652-14C9DE27BE83}"/>
          </ac:grpSpMkLst>
        </pc:grpChg>
        <pc:picChg chg="add del mod">
          <ac:chgData name="Francys Salazar" userId="9a7f26085960ab2e" providerId="LiveId" clId="{C43F1DA5-7383-4A8E-920C-F8ABB338AFB5}" dt="2022-03-31T22:40:30.294" v="1951" actId="478"/>
          <ac:picMkLst>
            <pc:docMk/>
            <pc:sldMk cId="1787601946" sldId="285"/>
            <ac:picMk id="3" creationId="{0B82233A-176B-4096-97B3-CFB3EF0DB4FF}"/>
          </ac:picMkLst>
        </pc:picChg>
        <pc:picChg chg="add mod">
          <ac:chgData name="Francys Salazar" userId="9a7f26085960ab2e" providerId="LiveId" clId="{C43F1DA5-7383-4A8E-920C-F8ABB338AFB5}" dt="2022-03-31T22:48:44.933" v="2153" actId="14100"/>
          <ac:picMkLst>
            <pc:docMk/>
            <pc:sldMk cId="1787601946" sldId="285"/>
            <ac:picMk id="5" creationId="{DA64C2DE-D796-4EA9-BB7D-4A5880255D3B}"/>
          </ac:picMkLst>
        </pc:picChg>
        <pc:picChg chg="add mod">
          <ac:chgData name="Francys Salazar" userId="9a7f26085960ab2e" providerId="LiveId" clId="{C43F1DA5-7383-4A8E-920C-F8ABB338AFB5}" dt="2022-04-22T17:38:44.916" v="7263" actId="1076"/>
          <ac:picMkLst>
            <pc:docMk/>
            <pc:sldMk cId="1787601946" sldId="285"/>
            <ac:picMk id="12" creationId="{BA862E72-7040-4043-93FB-E14533817363}"/>
          </ac:picMkLst>
        </pc:picChg>
        <pc:picChg chg="del">
          <ac:chgData name="Francys Salazar" userId="9a7f26085960ab2e" providerId="LiveId" clId="{C43F1DA5-7383-4A8E-920C-F8ABB338AFB5}" dt="2022-04-22T16:01:09.067" v="6771" actId="478"/>
          <ac:picMkLst>
            <pc:docMk/>
            <pc:sldMk cId="1787601946" sldId="285"/>
            <ac:picMk id="17" creationId="{CE51467A-E8A0-4D4D-830A-89B72D628D63}"/>
          </ac:picMkLst>
        </pc:picChg>
        <pc:cxnChg chg="add mod">
          <ac:chgData name="Francys Salazar" userId="9a7f26085960ab2e" providerId="LiveId" clId="{C43F1DA5-7383-4A8E-920C-F8ABB338AFB5}" dt="2022-03-31T22:49:31.453" v="2158" actId="14100"/>
          <ac:cxnSpMkLst>
            <pc:docMk/>
            <pc:sldMk cId="1787601946" sldId="285"/>
            <ac:cxnSpMk id="16" creationId="{C44902D8-0930-4607-9836-1FF0E3012738}"/>
          </ac:cxnSpMkLst>
        </pc:cxnChg>
      </pc:sldChg>
      <pc:sldChg chg="addSp delSp modSp add mod">
        <pc:chgData name="Francys Salazar" userId="9a7f26085960ab2e" providerId="LiveId" clId="{C43F1DA5-7383-4A8E-920C-F8ABB338AFB5}" dt="2022-04-22T16:00:56.009" v="6767" actId="478"/>
        <pc:sldMkLst>
          <pc:docMk/>
          <pc:sldMk cId="308021172" sldId="286"/>
        </pc:sldMkLst>
        <pc:spChg chg="mod">
          <ac:chgData name="Francys Salazar" userId="9a7f26085960ab2e" providerId="LiveId" clId="{C43F1DA5-7383-4A8E-920C-F8ABB338AFB5}" dt="2022-04-21T19:03:02.463" v="3824" actId="122"/>
          <ac:spMkLst>
            <pc:docMk/>
            <pc:sldMk cId="308021172" sldId="286"/>
            <ac:spMk id="2" creationId="{2873BEC0-94F5-4226-A9E7-51B66045EF49}"/>
          </ac:spMkLst>
        </pc:spChg>
        <pc:spChg chg="mod">
          <ac:chgData name="Francys Salazar" userId="9a7f26085960ab2e" providerId="LiveId" clId="{C43F1DA5-7383-4A8E-920C-F8ABB338AFB5}" dt="2022-03-31T22:10:45.474" v="1680" actId="1076"/>
          <ac:spMkLst>
            <pc:docMk/>
            <pc:sldMk cId="308021172" sldId="286"/>
            <ac:spMk id="6" creationId="{E989B020-FD34-4FC8-8072-2779FF317F16}"/>
          </ac:spMkLst>
        </pc:spChg>
        <pc:spChg chg="mod">
          <ac:chgData name="Francys Salazar" userId="9a7f26085960ab2e" providerId="LiveId" clId="{C43F1DA5-7383-4A8E-920C-F8ABB338AFB5}" dt="2022-03-31T22:40:11.285" v="1950" actId="1037"/>
          <ac:spMkLst>
            <pc:docMk/>
            <pc:sldMk cId="308021172" sldId="286"/>
            <ac:spMk id="8" creationId="{4C799FE6-A078-4A0A-8704-80346A1C97A9}"/>
          </ac:spMkLst>
        </pc:spChg>
        <pc:grpChg chg="add mod">
          <ac:chgData name="Francys Salazar" userId="9a7f26085960ab2e" providerId="LiveId" clId="{C43F1DA5-7383-4A8E-920C-F8ABB338AFB5}" dt="2022-03-31T22:10:49.814" v="1682" actId="14100"/>
          <ac:grpSpMkLst>
            <pc:docMk/>
            <pc:sldMk cId="308021172" sldId="286"/>
            <ac:grpSpMk id="9" creationId="{262A595E-72DD-4342-BA03-CB7A4B3CF28A}"/>
          </ac:grpSpMkLst>
        </pc:grpChg>
        <pc:picChg chg="del">
          <ac:chgData name="Francys Salazar" userId="9a7f26085960ab2e" providerId="LiveId" clId="{C43F1DA5-7383-4A8E-920C-F8ABB338AFB5}" dt="2022-03-31T21:59:09.172" v="1664" actId="478"/>
          <ac:picMkLst>
            <pc:docMk/>
            <pc:sldMk cId="308021172" sldId="286"/>
            <ac:picMk id="4" creationId="{17B2C9C9-8D55-47A5-8225-AD5342883B54}"/>
          </ac:picMkLst>
        </pc:picChg>
        <pc:picChg chg="add mod">
          <ac:chgData name="Francys Salazar" userId="9a7f26085960ab2e" providerId="LiveId" clId="{C43F1DA5-7383-4A8E-920C-F8ABB338AFB5}" dt="2022-03-31T22:35:38.216" v="1882" actId="108"/>
          <ac:picMkLst>
            <pc:docMk/>
            <pc:sldMk cId="308021172" sldId="286"/>
            <ac:picMk id="5" creationId="{D974246B-EFE4-492E-98DA-23B4EB878A9F}"/>
          </ac:picMkLst>
        </pc:picChg>
        <pc:picChg chg="add mod">
          <ac:chgData name="Francys Salazar" userId="9a7f26085960ab2e" providerId="LiveId" clId="{C43F1DA5-7383-4A8E-920C-F8ABB338AFB5}" dt="2022-04-22T16:00:54.044" v="6766"/>
          <ac:picMkLst>
            <pc:docMk/>
            <pc:sldMk cId="308021172" sldId="286"/>
            <ac:picMk id="10" creationId="{A47FDB85-D70B-4D5C-B1E8-71D654FC58B2}"/>
          </ac:picMkLst>
        </pc:picChg>
        <pc:picChg chg="del">
          <ac:chgData name="Francys Salazar" userId="9a7f26085960ab2e" providerId="LiveId" clId="{C43F1DA5-7383-4A8E-920C-F8ABB338AFB5}" dt="2022-04-22T16:00:56.009" v="6767" actId="478"/>
          <ac:picMkLst>
            <pc:docMk/>
            <pc:sldMk cId="308021172" sldId="286"/>
            <ac:picMk id="17" creationId="{CE51467A-E8A0-4D4D-830A-89B72D628D63}"/>
          </ac:picMkLst>
        </pc:picChg>
      </pc:sldChg>
      <pc:sldChg chg="addSp delSp modSp add mod ord">
        <pc:chgData name="Francys Salazar" userId="9a7f26085960ab2e" providerId="LiveId" clId="{C43F1DA5-7383-4A8E-920C-F8ABB338AFB5}" dt="2022-04-22T20:19:13.999" v="8263" actId="20577"/>
        <pc:sldMkLst>
          <pc:docMk/>
          <pc:sldMk cId="1028061647" sldId="287"/>
        </pc:sldMkLst>
        <pc:spChg chg="add del">
          <ac:chgData name="Francys Salazar" userId="9a7f26085960ab2e" providerId="LiveId" clId="{C43F1DA5-7383-4A8E-920C-F8ABB338AFB5}" dt="2022-04-21T14:11:43.609" v="2494" actId="478"/>
          <ac:spMkLst>
            <pc:docMk/>
            <pc:sldMk cId="1028061647" sldId="287"/>
            <ac:spMk id="2" creationId="{97F3F123-06DB-43D6-8DDC-941795D1B06D}"/>
          </ac:spMkLst>
        </pc:spChg>
        <pc:spChg chg="mod">
          <ac:chgData name="Francys Salazar" userId="9a7f26085960ab2e" providerId="LiveId" clId="{C43F1DA5-7383-4A8E-920C-F8ABB338AFB5}" dt="2022-04-22T20:19:13.999" v="8263" actId="20577"/>
          <ac:spMkLst>
            <pc:docMk/>
            <pc:sldMk cId="1028061647" sldId="287"/>
            <ac:spMk id="4" creationId="{8A3A488A-CA46-461C-99F1-5C16FBEB5A28}"/>
          </ac:spMkLst>
        </pc:spChg>
        <pc:spChg chg="mod">
          <ac:chgData name="Francys Salazar" userId="9a7f26085960ab2e" providerId="LiveId" clId="{C43F1DA5-7383-4A8E-920C-F8ABB338AFB5}" dt="2022-04-21T13:56:52.102" v="2246" actId="20577"/>
          <ac:spMkLst>
            <pc:docMk/>
            <pc:sldMk cId="1028061647" sldId="287"/>
            <ac:spMk id="5" creationId="{1BC96DDF-B9A9-43A0-A30F-B63FECC7B016}"/>
          </ac:spMkLst>
        </pc:spChg>
        <pc:spChg chg="mod">
          <ac:chgData name="Francys Salazar" userId="9a7f26085960ab2e" providerId="LiveId" clId="{C43F1DA5-7383-4A8E-920C-F8ABB338AFB5}" dt="2022-04-21T14:32:08.867" v="2556" actId="20577"/>
          <ac:spMkLst>
            <pc:docMk/>
            <pc:sldMk cId="1028061647" sldId="287"/>
            <ac:spMk id="6" creationId="{87C04EC9-F1CE-4CEB-A619-C20B3E808E34}"/>
          </ac:spMkLst>
        </pc:spChg>
        <pc:spChg chg="mod">
          <ac:chgData name="Francys Salazar" userId="9a7f26085960ab2e" providerId="LiveId" clId="{C43F1DA5-7383-4A8E-920C-F8ABB338AFB5}" dt="2022-04-22T15:58:33.750" v="6758" actId="1036"/>
          <ac:spMkLst>
            <pc:docMk/>
            <pc:sldMk cId="1028061647" sldId="287"/>
            <ac:spMk id="7" creationId="{68D5BB62-1C64-4D5D-A248-881FCC594620}"/>
          </ac:spMkLst>
        </pc:spChg>
        <pc:spChg chg="mod">
          <ac:chgData name="Francys Salazar" userId="9a7f26085960ab2e" providerId="LiveId" clId="{C43F1DA5-7383-4A8E-920C-F8ABB338AFB5}" dt="2022-04-21T14:36:28.712" v="2693" actId="14100"/>
          <ac:spMkLst>
            <pc:docMk/>
            <pc:sldMk cId="1028061647" sldId="287"/>
            <ac:spMk id="9" creationId="{D70D19DF-82BA-443B-ACC9-526E603C6500}"/>
          </ac:spMkLst>
        </pc:spChg>
        <pc:spChg chg="add del mod">
          <ac:chgData name="Francys Salazar" userId="9a7f26085960ab2e" providerId="LiveId" clId="{C43F1DA5-7383-4A8E-920C-F8ABB338AFB5}" dt="2022-04-21T14:11:59.430" v="2498" actId="478"/>
          <ac:spMkLst>
            <pc:docMk/>
            <pc:sldMk cId="1028061647" sldId="287"/>
            <ac:spMk id="11" creationId="{754ECEAA-C45E-43E8-87EA-E58479796A55}"/>
          </ac:spMkLst>
        </pc:spChg>
        <pc:spChg chg="mod">
          <ac:chgData name="Francys Salazar" userId="9a7f26085960ab2e" providerId="LiveId" clId="{C43F1DA5-7383-4A8E-920C-F8ABB338AFB5}" dt="2022-04-22T20:18:06.398" v="8255" actId="313"/>
          <ac:spMkLst>
            <pc:docMk/>
            <pc:sldMk cId="1028061647" sldId="287"/>
            <ac:spMk id="12" creationId="{F7F9866D-A4BD-4910-8D50-6D781C256D28}"/>
          </ac:spMkLst>
        </pc:spChg>
        <pc:spChg chg="add del mod">
          <ac:chgData name="Francys Salazar" userId="9a7f26085960ab2e" providerId="LiveId" clId="{C43F1DA5-7383-4A8E-920C-F8ABB338AFB5}" dt="2022-04-21T14:11:59.446" v="2500"/>
          <ac:spMkLst>
            <pc:docMk/>
            <pc:sldMk cId="1028061647" sldId="287"/>
            <ac:spMk id="13" creationId="{63515340-3A50-4C4F-8EC1-B6CB024A9374}"/>
          </ac:spMkLst>
        </pc:spChg>
        <pc:spChg chg="mod">
          <ac:chgData name="Francys Salazar" userId="9a7f26085960ab2e" providerId="LiveId" clId="{C43F1DA5-7383-4A8E-920C-F8ABB338AFB5}" dt="2022-04-21T14:03:49.427" v="2394" actId="14100"/>
          <ac:spMkLst>
            <pc:docMk/>
            <pc:sldMk cId="1028061647" sldId="287"/>
            <ac:spMk id="14" creationId="{DCBB598F-B7BE-4BD8-A620-AA98C3EF623B}"/>
          </ac:spMkLst>
        </pc:spChg>
        <pc:picChg chg="add mod">
          <ac:chgData name="Francys Salazar" userId="9a7f26085960ab2e" providerId="LiveId" clId="{C43F1DA5-7383-4A8E-920C-F8ABB338AFB5}" dt="2022-04-22T16:01:21.046" v="6775"/>
          <ac:picMkLst>
            <pc:docMk/>
            <pc:sldMk cId="1028061647" sldId="287"/>
            <ac:picMk id="13" creationId="{4B23A5E0-613D-4A29-BD63-4C0F9BDC983A}"/>
          </ac:picMkLst>
        </pc:picChg>
        <pc:picChg chg="del">
          <ac:chgData name="Francys Salazar" userId="9a7f26085960ab2e" providerId="LiveId" clId="{C43F1DA5-7383-4A8E-920C-F8ABB338AFB5}" dt="2022-04-22T16:01:22.780" v="6776" actId="478"/>
          <ac:picMkLst>
            <pc:docMk/>
            <pc:sldMk cId="1028061647" sldId="287"/>
            <ac:picMk id="17" creationId="{CE51467A-E8A0-4D4D-830A-89B72D628D63}"/>
          </ac:picMkLst>
        </pc:picChg>
      </pc:sldChg>
      <pc:sldChg chg="addSp delSp modSp add mod ord">
        <pc:chgData name="Francys Salazar" userId="9a7f26085960ab2e" providerId="LiveId" clId="{C43F1DA5-7383-4A8E-920C-F8ABB338AFB5}" dt="2022-04-23T01:07:47.906" v="8947" actId="14100"/>
        <pc:sldMkLst>
          <pc:docMk/>
          <pc:sldMk cId="3852844469" sldId="288"/>
        </pc:sldMkLst>
        <pc:spChg chg="mod">
          <ac:chgData name="Francys Salazar" userId="9a7f26085960ab2e" providerId="LiveId" clId="{C43F1DA5-7383-4A8E-920C-F8ABB338AFB5}" dt="2022-04-21T14:51:21.121" v="2766" actId="255"/>
          <ac:spMkLst>
            <pc:docMk/>
            <pc:sldMk cId="3852844469" sldId="288"/>
            <ac:spMk id="9" creationId="{C4924CFA-0C44-4BF0-B39A-D7DD3599950B}"/>
          </ac:spMkLst>
        </pc:spChg>
        <pc:spChg chg="del">
          <ac:chgData name="Francys Salazar" userId="9a7f26085960ab2e" providerId="LiveId" clId="{C43F1DA5-7383-4A8E-920C-F8ABB338AFB5}" dt="2022-04-21T14:50:50.456" v="2761" actId="478"/>
          <ac:spMkLst>
            <pc:docMk/>
            <pc:sldMk cId="3852844469" sldId="288"/>
            <ac:spMk id="11" creationId="{4D0FF6B8-7A58-4ACD-A1C6-175CB8B04135}"/>
          </ac:spMkLst>
        </pc:spChg>
        <pc:spChg chg="mod">
          <ac:chgData name="Francys Salazar" userId="9a7f26085960ab2e" providerId="LiveId" clId="{C43F1DA5-7383-4A8E-920C-F8ABB338AFB5}" dt="2022-04-22T20:22:21.146" v="8269" actId="1076"/>
          <ac:spMkLst>
            <pc:docMk/>
            <pc:sldMk cId="3852844469" sldId="288"/>
            <ac:spMk id="12" creationId="{F7F9866D-A4BD-4910-8D50-6D781C256D28}"/>
          </ac:spMkLst>
        </pc:spChg>
        <pc:spChg chg="del">
          <ac:chgData name="Francys Salazar" userId="9a7f26085960ab2e" providerId="LiveId" clId="{C43F1DA5-7383-4A8E-920C-F8ABB338AFB5}" dt="2022-04-21T14:51:02.309" v="2762" actId="478"/>
          <ac:spMkLst>
            <pc:docMk/>
            <pc:sldMk cId="3852844469" sldId="288"/>
            <ac:spMk id="13" creationId="{DEBBAB1A-1498-4993-B944-27C4C2EAFBBB}"/>
          </ac:spMkLst>
        </pc:spChg>
        <pc:grpChg chg="mod">
          <ac:chgData name="Francys Salazar" userId="9a7f26085960ab2e" providerId="LiveId" clId="{C43F1DA5-7383-4A8E-920C-F8ABB338AFB5}" dt="2022-04-23T01:07:39.014" v="8946" actId="1037"/>
          <ac:grpSpMkLst>
            <pc:docMk/>
            <pc:sldMk cId="3852844469" sldId="288"/>
            <ac:grpSpMk id="10" creationId="{2D1484E0-85A3-46E5-B652-14C9DE27BE83}"/>
          </ac:grpSpMkLst>
        </pc:grpChg>
        <pc:picChg chg="add del mod">
          <ac:chgData name="Francys Salazar" userId="9a7f26085960ab2e" providerId="LiveId" clId="{C43F1DA5-7383-4A8E-920C-F8ABB338AFB5}" dt="2022-04-21T14:39:27.019" v="2711" actId="478"/>
          <ac:picMkLst>
            <pc:docMk/>
            <pc:sldMk cId="3852844469" sldId="288"/>
            <ac:picMk id="3" creationId="{D3BB7418-CCC6-4841-842A-7D34980F49E4}"/>
          </ac:picMkLst>
        </pc:picChg>
        <pc:picChg chg="del">
          <ac:chgData name="Francys Salazar" userId="9a7f26085960ab2e" providerId="LiveId" clId="{C43F1DA5-7383-4A8E-920C-F8ABB338AFB5}" dt="2022-04-21T14:38:45.316" v="2707" actId="478"/>
          <ac:picMkLst>
            <pc:docMk/>
            <pc:sldMk cId="3852844469" sldId="288"/>
            <ac:picMk id="5" creationId="{DA64C2DE-D796-4EA9-BB7D-4A5880255D3B}"/>
          </ac:picMkLst>
        </pc:picChg>
        <pc:picChg chg="add mod">
          <ac:chgData name="Francys Salazar" userId="9a7f26085960ab2e" providerId="LiveId" clId="{C43F1DA5-7383-4A8E-920C-F8ABB338AFB5}" dt="2022-04-23T01:07:47.906" v="8947" actId="14100"/>
          <ac:picMkLst>
            <pc:docMk/>
            <pc:sldMk cId="3852844469" sldId="288"/>
            <ac:picMk id="6" creationId="{61AB3C03-7956-40AE-9340-8461D1F868D8}"/>
          </ac:picMkLst>
        </pc:picChg>
        <pc:picChg chg="add mod">
          <ac:chgData name="Francys Salazar" userId="9a7f26085960ab2e" providerId="LiveId" clId="{C43F1DA5-7383-4A8E-920C-F8ABB338AFB5}" dt="2022-04-22T16:01:50.387" v="6785"/>
          <ac:picMkLst>
            <pc:docMk/>
            <pc:sldMk cId="3852844469" sldId="288"/>
            <ac:picMk id="11" creationId="{C0BBF5B6-84AB-4AE4-9273-C48259E48EFD}"/>
          </ac:picMkLst>
        </pc:picChg>
        <pc:picChg chg="add del mod">
          <ac:chgData name="Francys Salazar" userId="9a7f26085960ab2e" providerId="LiveId" clId="{C43F1DA5-7383-4A8E-920C-F8ABB338AFB5}" dt="2022-04-21T15:00:19.744" v="2783" actId="478"/>
          <ac:picMkLst>
            <pc:docMk/>
            <pc:sldMk cId="3852844469" sldId="288"/>
            <ac:picMk id="14" creationId="{CC28AE18-3EC5-40A6-BA05-6DD48C5F81DD}"/>
          </ac:picMkLst>
        </pc:picChg>
        <pc:picChg chg="del">
          <ac:chgData name="Francys Salazar" userId="9a7f26085960ab2e" providerId="LiveId" clId="{C43F1DA5-7383-4A8E-920C-F8ABB338AFB5}" dt="2022-04-22T16:01:52.186" v="6786" actId="478"/>
          <ac:picMkLst>
            <pc:docMk/>
            <pc:sldMk cId="3852844469" sldId="288"/>
            <ac:picMk id="17" creationId="{CE51467A-E8A0-4D4D-830A-89B72D628D63}"/>
          </ac:picMkLst>
        </pc:picChg>
        <pc:picChg chg="add mod">
          <ac:chgData name="Francys Salazar" userId="9a7f26085960ab2e" providerId="LiveId" clId="{C43F1DA5-7383-4A8E-920C-F8ABB338AFB5}" dt="2022-04-22T20:40:17.559" v="8581" actId="1440"/>
          <ac:picMkLst>
            <pc:docMk/>
            <pc:sldMk cId="3852844469" sldId="288"/>
            <ac:picMk id="18" creationId="{70F3B292-9DB4-47CA-8DB3-576A64F465C6}"/>
          </ac:picMkLst>
        </pc:picChg>
        <pc:cxnChg chg="del">
          <ac:chgData name="Francys Salazar" userId="9a7f26085960ab2e" providerId="LiveId" clId="{C43F1DA5-7383-4A8E-920C-F8ABB338AFB5}" dt="2022-04-21T14:51:06.521" v="2763" actId="478"/>
          <ac:cxnSpMkLst>
            <pc:docMk/>
            <pc:sldMk cId="3852844469" sldId="288"/>
            <ac:cxnSpMk id="16" creationId="{C44902D8-0930-4607-9836-1FF0E3012738}"/>
          </ac:cxnSpMkLst>
        </pc:cxnChg>
      </pc:sldChg>
      <pc:sldChg chg="addSp delSp modSp add mod">
        <pc:chgData name="Francys Salazar" userId="9a7f26085960ab2e" providerId="LiveId" clId="{C43F1DA5-7383-4A8E-920C-F8ABB338AFB5}" dt="2022-04-22T17:39:10.064" v="7266" actId="1076"/>
        <pc:sldMkLst>
          <pc:docMk/>
          <pc:sldMk cId="1825153040" sldId="289"/>
        </pc:sldMkLst>
        <pc:spChg chg="mod">
          <ac:chgData name="Francys Salazar" userId="9a7f26085960ab2e" providerId="LiveId" clId="{C43F1DA5-7383-4A8E-920C-F8ABB338AFB5}" dt="2022-04-21T19:08:40.752" v="3863"/>
          <ac:spMkLst>
            <pc:docMk/>
            <pc:sldMk cId="1825153040" sldId="289"/>
            <ac:spMk id="12" creationId="{F7F9866D-A4BD-4910-8D50-6D781C256D28}"/>
          </ac:spMkLst>
        </pc:spChg>
        <pc:picChg chg="add mod">
          <ac:chgData name="Francys Salazar" userId="9a7f26085960ab2e" providerId="LiveId" clId="{C43F1DA5-7383-4A8E-920C-F8ABB338AFB5}" dt="2022-04-22T17:39:10.064" v="7266" actId="1076"/>
          <ac:picMkLst>
            <pc:docMk/>
            <pc:sldMk cId="1825153040" sldId="289"/>
            <ac:picMk id="9" creationId="{059A2CD8-F9D7-4FE0-BEFC-BCB08055F94F}"/>
          </ac:picMkLst>
        </pc:picChg>
        <pc:picChg chg="del">
          <ac:chgData name="Francys Salazar" userId="9a7f26085960ab2e" providerId="LiveId" clId="{C43F1DA5-7383-4A8E-920C-F8ABB338AFB5}" dt="2022-04-22T16:01:17.327" v="6774" actId="478"/>
          <ac:picMkLst>
            <pc:docMk/>
            <pc:sldMk cId="1825153040" sldId="289"/>
            <ac:picMk id="17" creationId="{CE51467A-E8A0-4D4D-830A-89B72D628D63}"/>
          </ac:picMkLst>
        </pc:picChg>
      </pc:sldChg>
      <pc:sldChg chg="addSp delSp modSp add mod">
        <pc:chgData name="Francys Salazar" userId="9a7f26085960ab2e" providerId="LiveId" clId="{C43F1DA5-7383-4A8E-920C-F8ABB338AFB5}" dt="2022-04-22T20:25:17.496" v="8381" actId="20577"/>
        <pc:sldMkLst>
          <pc:docMk/>
          <pc:sldMk cId="3647226549" sldId="290"/>
        </pc:sldMkLst>
        <pc:spChg chg="mod">
          <ac:chgData name="Francys Salazar" userId="9a7f26085960ab2e" providerId="LiveId" clId="{C43F1DA5-7383-4A8E-920C-F8ABB338AFB5}" dt="2022-04-22T20:25:17.496" v="8381" actId="20577"/>
          <ac:spMkLst>
            <pc:docMk/>
            <pc:sldMk cId="3647226549" sldId="290"/>
            <ac:spMk id="12" creationId="{F7F9866D-A4BD-4910-8D50-6D781C256D28}"/>
          </ac:spMkLst>
        </pc:spChg>
        <pc:picChg chg="add mod">
          <ac:chgData name="Francys Salazar" userId="9a7f26085960ab2e" providerId="LiveId" clId="{C43F1DA5-7383-4A8E-920C-F8ABB338AFB5}" dt="2022-04-22T20:20:06.842" v="8264" actId="1440"/>
          <ac:picMkLst>
            <pc:docMk/>
            <pc:sldMk cId="3647226549" sldId="290"/>
            <ac:picMk id="3" creationId="{4D3ED0DA-0794-4FC5-834C-A357830AE65E}"/>
          </ac:picMkLst>
        </pc:picChg>
        <pc:picChg chg="add mod">
          <ac:chgData name="Francys Salazar" userId="9a7f26085960ab2e" providerId="LiveId" clId="{C43F1DA5-7383-4A8E-920C-F8ABB338AFB5}" dt="2022-04-22T16:01:56.405" v="6787"/>
          <ac:picMkLst>
            <pc:docMk/>
            <pc:sldMk cId="3647226549" sldId="290"/>
            <ac:picMk id="5" creationId="{0B969472-BDC8-4B02-A422-6F8FAC94CFBC}"/>
          </ac:picMkLst>
        </pc:picChg>
        <pc:picChg chg="del">
          <ac:chgData name="Francys Salazar" userId="9a7f26085960ab2e" providerId="LiveId" clId="{C43F1DA5-7383-4A8E-920C-F8ABB338AFB5}" dt="2022-04-21T14:47:19.801" v="2755" actId="478"/>
          <ac:picMkLst>
            <pc:docMk/>
            <pc:sldMk cId="3647226549" sldId="290"/>
            <ac:picMk id="5" creationId="{F78BBC62-0DCC-47EC-97F7-D1C9BA8271AF}"/>
          </ac:picMkLst>
        </pc:picChg>
        <pc:picChg chg="del">
          <ac:chgData name="Francys Salazar" userId="9a7f26085960ab2e" providerId="LiveId" clId="{C43F1DA5-7383-4A8E-920C-F8ABB338AFB5}" dt="2022-04-22T16:01:58.065" v="6788" actId="478"/>
          <ac:picMkLst>
            <pc:docMk/>
            <pc:sldMk cId="3647226549" sldId="290"/>
            <ac:picMk id="17" creationId="{CE51467A-E8A0-4D4D-830A-89B72D628D63}"/>
          </ac:picMkLst>
        </pc:picChg>
      </pc:sldChg>
      <pc:sldChg chg="addSp delSp modSp add mod ord">
        <pc:chgData name="Francys Salazar" userId="9a7f26085960ab2e" providerId="LiveId" clId="{C43F1DA5-7383-4A8E-920C-F8ABB338AFB5}" dt="2022-04-23T01:24:48.316" v="9173" actId="1035"/>
        <pc:sldMkLst>
          <pc:docMk/>
          <pc:sldMk cId="298277951" sldId="291"/>
        </pc:sldMkLst>
        <pc:spChg chg="mod">
          <ac:chgData name="Francys Salazar" userId="9a7f26085960ab2e" providerId="LiveId" clId="{C43F1DA5-7383-4A8E-920C-F8ABB338AFB5}" dt="2022-04-21T15:02:25.596" v="2802" actId="122"/>
          <ac:spMkLst>
            <pc:docMk/>
            <pc:sldMk cId="298277951" sldId="291"/>
            <ac:spMk id="9" creationId="{C4924CFA-0C44-4BF0-B39A-D7DD3599950B}"/>
          </ac:spMkLst>
        </pc:spChg>
        <pc:spChg chg="mod">
          <ac:chgData name="Francys Salazar" userId="9a7f26085960ab2e" providerId="LiveId" clId="{C43F1DA5-7383-4A8E-920C-F8ABB338AFB5}" dt="2022-04-22T20:24:02.738" v="8318"/>
          <ac:spMkLst>
            <pc:docMk/>
            <pc:sldMk cId="298277951" sldId="291"/>
            <ac:spMk id="12" creationId="{F7F9866D-A4BD-4910-8D50-6D781C256D28}"/>
          </ac:spMkLst>
        </pc:spChg>
        <pc:grpChg chg="ord">
          <ac:chgData name="Francys Salazar" userId="9a7f26085960ab2e" providerId="LiveId" clId="{C43F1DA5-7383-4A8E-920C-F8ABB338AFB5}" dt="2022-04-21T15:03:40.031" v="2809" actId="166"/>
          <ac:grpSpMkLst>
            <pc:docMk/>
            <pc:sldMk cId="298277951" sldId="291"/>
            <ac:grpSpMk id="10" creationId="{2D1484E0-85A3-46E5-B652-14C9DE27BE83}"/>
          </ac:grpSpMkLst>
        </pc:grpChg>
        <pc:picChg chg="add mod">
          <ac:chgData name="Francys Salazar" userId="9a7f26085960ab2e" providerId="LiveId" clId="{C43F1DA5-7383-4A8E-920C-F8ABB338AFB5}" dt="2022-04-22T20:40:09.214" v="8578" actId="1440"/>
          <ac:picMkLst>
            <pc:docMk/>
            <pc:sldMk cId="298277951" sldId="291"/>
            <ac:picMk id="3" creationId="{CCF27790-D6EA-4FB2-BB20-81D89A677638}"/>
          </ac:picMkLst>
        </pc:picChg>
        <pc:picChg chg="add mod">
          <ac:chgData name="Francys Salazar" userId="9a7f26085960ab2e" providerId="LiveId" clId="{C43F1DA5-7383-4A8E-920C-F8ABB338AFB5}" dt="2022-04-23T01:24:48.316" v="9173" actId="1035"/>
          <ac:picMkLst>
            <pc:docMk/>
            <pc:sldMk cId="298277951" sldId="291"/>
            <ac:picMk id="5" creationId="{8AA85949-715E-4B18-8E53-172199C02E32}"/>
          </ac:picMkLst>
        </pc:picChg>
        <pc:picChg chg="del">
          <ac:chgData name="Francys Salazar" userId="9a7f26085960ab2e" providerId="LiveId" clId="{C43F1DA5-7383-4A8E-920C-F8ABB338AFB5}" dt="2022-04-21T15:03:09.214" v="2803" actId="478"/>
          <ac:picMkLst>
            <pc:docMk/>
            <pc:sldMk cId="298277951" sldId="291"/>
            <ac:picMk id="6" creationId="{61AB3C03-7956-40AE-9340-8461D1F868D8}"/>
          </ac:picMkLst>
        </pc:picChg>
        <pc:picChg chg="add mod">
          <ac:chgData name="Francys Salazar" userId="9a7f26085960ab2e" providerId="LiveId" clId="{C43F1DA5-7383-4A8E-920C-F8ABB338AFB5}" dt="2022-04-22T16:02:04.782" v="6789"/>
          <ac:picMkLst>
            <pc:docMk/>
            <pc:sldMk cId="298277951" sldId="291"/>
            <ac:picMk id="11" creationId="{11290E24-59A7-4942-A945-8E6A660077FD}"/>
          </ac:picMkLst>
        </pc:picChg>
        <pc:picChg chg="del">
          <ac:chgData name="Francys Salazar" userId="9a7f26085960ab2e" providerId="LiveId" clId="{C43F1DA5-7383-4A8E-920C-F8ABB338AFB5}" dt="2022-04-22T16:02:06.388" v="6790" actId="478"/>
          <ac:picMkLst>
            <pc:docMk/>
            <pc:sldMk cId="298277951" sldId="291"/>
            <ac:picMk id="17" creationId="{CE51467A-E8A0-4D4D-830A-89B72D628D63}"/>
          </ac:picMkLst>
        </pc:picChg>
        <pc:picChg chg="del">
          <ac:chgData name="Francys Salazar" userId="9a7f26085960ab2e" providerId="LiveId" clId="{C43F1DA5-7383-4A8E-920C-F8ABB338AFB5}" dt="2022-04-21T15:03:10.110" v="2804" actId="478"/>
          <ac:picMkLst>
            <pc:docMk/>
            <pc:sldMk cId="298277951" sldId="291"/>
            <ac:picMk id="18" creationId="{70F3B292-9DB4-47CA-8DB3-576A64F465C6}"/>
          </ac:picMkLst>
        </pc:picChg>
      </pc:sldChg>
      <pc:sldChg chg="addSp delSp modSp add mod replId">
        <pc:chgData name="Francys Salazar" userId="9a7f26085960ab2e" providerId="LiveId" clId="{C43F1DA5-7383-4A8E-920C-F8ABB338AFB5}" dt="2022-04-22T20:37:32.919" v="8489" actId="1076"/>
        <pc:sldMkLst>
          <pc:docMk/>
          <pc:sldMk cId="3314144559" sldId="292"/>
        </pc:sldMkLst>
        <pc:spChg chg="add del mod">
          <ac:chgData name="Francys Salazar" userId="9a7f26085960ab2e" providerId="LiveId" clId="{C43F1DA5-7383-4A8E-920C-F8ABB338AFB5}" dt="2022-04-22T20:33:13.386" v="8445"/>
          <ac:spMkLst>
            <pc:docMk/>
            <pc:sldMk cId="3314144559" sldId="292"/>
            <ac:spMk id="10" creationId="{FC3DEA56-5DC0-4A4A-AC06-76C5AA450570}"/>
          </ac:spMkLst>
        </pc:spChg>
        <pc:spChg chg="mod">
          <ac:chgData name="Francys Salazar" userId="9a7f26085960ab2e" providerId="LiveId" clId="{C43F1DA5-7383-4A8E-920C-F8ABB338AFB5}" dt="2022-04-22T20:25:01.669" v="8377" actId="20577"/>
          <ac:spMkLst>
            <pc:docMk/>
            <pc:sldMk cId="3314144559" sldId="292"/>
            <ac:spMk id="12" creationId="{F7F9866D-A4BD-4910-8D50-6D781C256D28}"/>
          </ac:spMkLst>
        </pc:spChg>
        <pc:spChg chg="add mod">
          <ac:chgData name="Francys Salazar" userId="9a7f26085960ab2e" providerId="LiveId" clId="{C43F1DA5-7383-4A8E-920C-F8ABB338AFB5}" dt="2022-04-22T20:37:21.169" v="8486" actId="164"/>
          <ac:spMkLst>
            <pc:docMk/>
            <pc:sldMk cId="3314144559" sldId="292"/>
            <ac:spMk id="14" creationId="{4DC49703-0C03-4121-9DDE-3A635C0FBEE5}"/>
          </ac:spMkLst>
        </pc:spChg>
        <pc:spChg chg="add mod">
          <ac:chgData name="Francys Salazar" userId="9a7f26085960ab2e" providerId="LiveId" clId="{C43F1DA5-7383-4A8E-920C-F8ABB338AFB5}" dt="2022-04-22T20:37:21.169" v="8486" actId="164"/>
          <ac:spMkLst>
            <pc:docMk/>
            <pc:sldMk cId="3314144559" sldId="292"/>
            <ac:spMk id="17" creationId="{7DD50216-7A09-45D2-9008-9A75973954EA}"/>
          </ac:spMkLst>
        </pc:spChg>
        <pc:grpChg chg="add mod">
          <ac:chgData name="Francys Salazar" userId="9a7f26085960ab2e" providerId="LiveId" clId="{C43F1DA5-7383-4A8E-920C-F8ABB338AFB5}" dt="2022-04-22T20:37:32.919" v="8489" actId="1076"/>
          <ac:grpSpMkLst>
            <pc:docMk/>
            <pc:sldMk cId="3314144559" sldId="292"/>
            <ac:grpSpMk id="20" creationId="{1F32B28B-DF6F-4E30-BDA9-873F2409F8B9}"/>
          </ac:grpSpMkLst>
        </pc:grpChg>
        <pc:picChg chg="add del mod">
          <ac:chgData name="Francys Salazar" userId="9a7f26085960ab2e" providerId="LiveId" clId="{C43F1DA5-7383-4A8E-920C-F8ABB338AFB5}" dt="2022-04-22T20:26:25.656" v="8388" actId="478"/>
          <ac:picMkLst>
            <pc:docMk/>
            <pc:sldMk cId="3314144559" sldId="292"/>
            <ac:picMk id="3" creationId="{246768C6-288A-4570-A1CB-BB92C3320331}"/>
          </ac:picMkLst>
        </pc:picChg>
        <pc:picChg chg="del">
          <ac:chgData name="Francys Salazar" userId="9a7f26085960ab2e" providerId="LiveId" clId="{C43F1DA5-7383-4A8E-920C-F8ABB338AFB5}" dt="2022-04-21T15:05:35.813" v="2831" actId="478"/>
          <ac:picMkLst>
            <pc:docMk/>
            <pc:sldMk cId="3314144559" sldId="292"/>
            <ac:picMk id="3" creationId="{4D3ED0DA-0794-4FC5-834C-A357830AE65E}"/>
          </ac:picMkLst>
        </pc:picChg>
        <pc:picChg chg="add del mod">
          <ac:chgData name="Francys Salazar" userId="9a7f26085960ab2e" providerId="LiveId" clId="{C43F1DA5-7383-4A8E-920C-F8ABB338AFB5}" dt="2022-04-22T20:25:39.404" v="8383" actId="478"/>
          <ac:picMkLst>
            <pc:docMk/>
            <pc:sldMk cId="3314144559" sldId="292"/>
            <ac:picMk id="4" creationId="{FD7FB777-1DDF-4733-9338-01CD27CF8320}"/>
          </ac:picMkLst>
        </pc:picChg>
        <pc:picChg chg="add mod">
          <ac:chgData name="Francys Salazar" userId="9a7f26085960ab2e" providerId="LiveId" clId="{C43F1DA5-7383-4A8E-920C-F8ABB338AFB5}" dt="2022-04-22T16:02:10.906" v="6791"/>
          <ac:picMkLst>
            <pc:docMk/>
            <pc:sldMk cId="3314144559" sldId="292"/>
            <ac:picMk id="5" creationId="{E1301265-11DD-4491-8AE5-3500E0C1A647}"/>
          </ac:picMkLst>
        </pc:picChg>
        <pc:picChg chg="add mod">
          <ac:chgData name="Francys Salazar" userId="9a7f26085960ab2e" providerId="LiveId" clId="{C43F1DA5-7383-4A8E-920C-F8ABB338AFB5}" dt="2022-04-22T20:33:34.460" v="8450" actId="1076"/>
          <ac:picMkLst>
            <pc:docMk/>
            <pc:sldMk cId="3314144559" sldId="292"/>
            <ac:picMk id="7" creationId="{DC0F2A59-6733-48EA-938A-154D79F63EF1}"/>
          </ac:picMkLst>
        </pc:picChg>
        <pc:picChg chg="add mod">
          <ac:chgData name="Francys Salazar" userId="9a7f26085960ab2e" providerId="LiveId" clId="{C43F1DA5-7383-4A8E-920C-F8ABB338AFB5}" dt="2022-04-22T20:30:18.459" v="8399" actId="14100"/>
          <ac:picMkLst>
            <pc:docMk/>
            <pc:sldMk cId="3314144559" sldId="292"/>
            <ac:picMk id="9" creationId="{3196BD12-0027-4099-84FA-76F01919D084}"/>
          </ac:picMkLst>
        </pc:picChg>
        <pc:picChg chg="add mod">
          <ac:chgData name="Francys Salazar" userId="9a7f26085960ab2e" providerId="LiveId" clId="{C43F1DA5-7383-4A8E-920C-F8ABB338AFB5}" dt="2022-04-22T20:37:21.169" v="8486" actId="164"/>
          <ac:picMkLst>
            <pc:docMk/>
            <pc:sldMk cId="3314144559" sldId="292"/>
            <ac:picMk id="13" creationId="{DCBC1E21-BA60-4A3C-8808-DBF5C4BF4AA3}"/>
          </ac:picMkLst>
        </pc:picChg>
        <pc:picChg chg="add del mod">
          <ac:chgData name="Francys Salazar" userId="9a7f26085960ab2e" providerId="LiveId" clId="{C43F1DA5-7383-4A8E-920C-F8ABB338AFB5}" dt="2022-04-22T20:35:15.721" v="8475" actId="478"/>
          <ac:picMkLst>
            <pc:docMk/>
            <pc:sldMk cId="3314144559" sldId="292"/>
            <ac:picMk id="15" creationId="{F8A07769-D838-4948-91CE-28130C552F5E}"/>
          </ac:picMkLst>
        </pc:picChg>
        <pc:picChg chg="add del mod">
          <ac:chgData name="Francys Salazar" userId="9a7f26085960ab2e" providerId="LiveId" clId="{C43F1DA5-7383-4A8E-920C-F8ABB338AFB5}" dt="2022-04-22T20:33:57.307" v="8454" actId="478"/>
          <ac:picMkLst>
            <pc:docMk/>
            <pc:sldMk cId="3314144559" sldId="292"/>
            <ac:picMk id="16" creationId="{9A5DF69E-B79B-491D-AB92-5A7532590078}"/>
          </ac:picMkLst>
        </pc:picChg>
        <pc:picChg chg="del">
          <ac:chgData name="Francys Salazar" userId="9a7f26085960ab2e" providerId="LiveId" clId="{C43F1DA5-7383-4A8E-920C-F8ABB338AFB5}" dt="2022-04-22T16:02:12.419" v="6792" actId="478"/>
          <ac:picMkLst>
            <pc:docMk/>
            <pc:sldMk cId="3314144559" sldId="292"/>
            <ac:picMk id="17" creationId="{CE51467A-E8A0-4D4D-830A-89B72D628D63}"/>
          </ac:picMkLst>
        </pc:picChg>
        <pc:picChg chg="add mod">
          <ac:chgData name="Francys Salazar" userId="9a7f26085960ab2e" providerId="LiveId" clId="{C43F1DA5-7383-4A8E-920C-F8ABB338AFB5}" dt="2022-04-22T20:37:21.169" v="8486" actId="164"/>
          <ac:picMkLst>
            <pc:docMk/>
            <pc:sldMk cId="3314144559" sldId="292"/>
            <ac:picMk id="19" creationId="{7EE1EC1A-C209-4804-8336-BE25CB183DC2}"/>
          </ac:picMkLst>
        </pc:picChg>
      </pc:sldChg>
      <pc:sldChg chg="addSp delSp modSp add mod ord">
        <pc:chgData name="Francys Salazar" userId="9a7f26085960ab2e" providerId="LiveId" clId="{C43F1DA5-7383-4A8E-920C-F8ABB338AFB5}" dt="2022-04-23T01:06:19.419" v="8926" actId="1076"/>
        <pc:sldMkLst>
          <pc:docMk/>
          <pc:sldMk cId="1268699470" sldId="293"/>
        </pc:sldMkLst>
        <pc:spChg chg="add del mod">
          <ac:chgData name="Francys Salazar" userId="9a7f26085960ab2e" providerId="LiveId" clId="{C43F1DA5-7383-4A8E-920C-F8ABB338AFB5}" dt="2022-04-21T16:26:37.496" v="3547" actId="478"/>
          <ac:spMkLst>
            <pc:docMk/>
            <pc:sldMk cId="1268699470" sldId="293"/>
            <ac:spMk id="2" creationId="{C0293CD7-9CE9-4539-B171-526D788393A9}"/>
          </ac:spMkLst>
        </pc:spChg>
        <pc:spChg chg="mod ord">
          <ac:chgData name="Francys Salazar" userId="9a7f26085960ab2e" providerId="LiveId" clId="{C43F1DA5-7383-4A8E-920C-F8ABB338AFB5}" dt="2022-04-23T01:03:32.801" v="8916" actId="14100"/>
          <ac:spMkLst>
            <pc:docMk/>
            <pc:sldMk cId="1268699470" sldId="293"/>
            <ac:spMk id="4" creationId="{8A3A488A-CA46-461C-99F1-5C16FBEB5A28}"/>
          </ac:spMkLst>
        </pc:spChg>
        <pc:spChg chg="mod">
          <ac:chgData name="Francys Salazar" userId="9a7f26085960ab2e" providerId="LiveId" clId="{C43F1DA5-7383-4A8E-920C-F8ABB338AFB5}" dt="2022-04-23T01:02:29.576" v="8912" actId="20577"/>
          <ac:spMkLst>
            <pc:docMk/>
            <pc:sldMk cId="1268699470" sldId="293"/>
            <ac:spMk id="5" creationId="{1BC96DDF-B9A9-43A0-A30F-B63FECC7B016}"/>
          </ac:spMkLst>
        </pc:spChg>
        <pc:spChg chg="mod">
          <ac:chgData name="Francys Salazar" userId="9a7f26085960ab2e" providerId="LiveId" clId="{C43F1DA5-7383-4A8E-920C-F8ABB338AFB5}" dt="2022-04-21T16:18:12.194" v="3382" actId="14100"/>
          <ac:spMkLst>
            <pc:docMk/>
            <pc:sldMk cId="1268699470" sldId="293"/>
            <ac:spMk id="6" creationId="{87C04EC9-F1CE-4CEB-A619-C20B3E808E34}"/>
          </ac:spMkLst>
        </pc:spChg>
        <pc:spChg chg="add del mod">
          <ac:chgData name="Francys Salazar" userId="9a7f26085960ab2e" providerId="LiveId" clId="{C43F1DA5-7383-4A8E-920C-F8ABB338AFB5}" dt="2022-04-23T01:00:19.846" v="8856" actId="6549"/>
          <ac:spMkLst>
            <pc:docMk/>
            <pc:sldMk cId="1268699470" sldId="293"/>
            <ac:spMk id="7" creationId="{68D5BB62-1C64-4D5D-A248-881FCC594620}"/>
          </ac:spMkLst>
        </pc:spChg>
        <pc:spChg chg="mod">
          <ac:chgData name="Francys Salazar" userId="9a7f26085960ab2e" providerId="LiveId" clId="{C43F1DA5-7383-4A8E-920C-F8ABB338AFB5}" dt="2022-04-21T16:05:57.867" v="2971" actId="20577"/>
          <ac:spMkLst>
            <pc:docMk/>
            <pc:sldMk cId="1268699470" sldId="293"/>
            <ac:spMk id="8" creationId="{D10BB0A6-D18A-43C8-B1EB-F55561B808DB}"/>
          </ac:spMkLst>
        </pc:spChg>
        <pc:spChg chg="mod">
          <ac:chgData name="Francys Salazar" userId="9a7f26085960ab2e" providerId="LiveId" clId="{C43F1DA5-7383-4A8E-920C-F8ABB338AFB5}" dt="2022-04-21T16:26:29.001" v="3545" actId="20577"/>
          <ac:spMkLst>
            <pc:docMk/>
            <pc:sldMk cId="1268699470" sldId="293"/>
            <ac:spMk id="9" creationId="{D70D19DF-82BA-443B-ACC9-526E603C6500}"/>
          </ac:spMkLst>
        </pc:spChg>
        <pc:spChg chg="add del mod">
          <ac:chgData name="Francys Salazar" userId="9a7f26085960ab2e" providerId="LiveId" clId="{C43F1DA5-7383-4A8E-920C-F8ABB338AFB5}" dt="2022-04-21T16:21:08.103" v="3435"/>
          <ac:spMkLst>
            <pc:docMk/>
            <pc:sldMk cId="1268699470" sldId="293"/>
            <ac:spMk id="11" creationId="{80FE0E25-01EF-4DC3-B4A6-3E006525F9F2}"/>
          </ac:spMkLst>
        </pc:spChg>
        <pc:spChg chg="mod">
          <ac:chgData name="Francys Salazar" userId="9a7f26085960ab2e" providerId="LiveId" clId="{C43F1DA5-7383-4A8E-920C-F8ABB338AFB5}" dt="2022-04-23T00:59:42.572" v="8854" actId="255"/>
          <ac:spMkLst>
            <pc:docMk/>
            <pc:sldMk cId="1268699470" sldId="293"/>
            <ac:spMk id="12" creationId="{F7F9866D-A4BD-4910-8D50-6D781C256D28}"/>
          </ac:spMkLst>
        </pc:spChg>
        <pc:spChg chg="mod">
          <ac:chgData name="Francys Salazar" userId="9a7f26085960ab2e" providerId="LiveId" clId="{C43F1DA5-7383-4A8E-920C-F8ABB338AFB5}" dt="2022-04-23T01:05:04.087" v="8925" actId="20577"/>
          <ac:spMkLst>
            <pc:docMk/>
            <pc:sldMk cId="1268699470" sldId="293"/>
            <ac:spMk id="14" creationId="{DCBB598F-B7BE-4BD8-A620-AA98C3EF623B}"/>
          </ac:spMkLst>
        </pc:spChg>
        <pc:picChg chg="add mod">
          <ac:chgData name="Francys Salazar" userId="9a7f26085960ab2e" providerId="LiveId" clId="{C43F1DA5-7383-4A8E-920C-F8ABB338AFB5}" dt="2022-04-23T01:06:19.419" v="8926" actId="1076"/>
          <ac:picMkLst>
            <pc:docMk/>
            <pc:sldMk cId="1268699470" sldId="293"/>
            <ac:picMk id="13" creationId="{7E00593D-7DFD-471C-A38B-2FD3FBD262E1}"/>
          </ac:picMkLst>
        </pc:picChg>
        <pc:picChg chg="del">
          <ac:chgData name="Francys Salazar" userId="9a7f26085960ab2e" providerId="LiveId" clId="{C43F1DA5-7383-4A8E-920C-F8ABB338AFB5}" dt="2022-04-22T16:02:18.772" v="6794" actId="478"/>
          <ac:picMkLst>
            <pc:docMk/>
            <pc:sldMk cId="1268699470" sldId="293"/>
            <ac:picMk id="17" creationId="{CE51467A-E8A0-4D4D-830A-89B72D628D63}"/>
          </ac:picMkLst>
        </pc:picChg>
      </pc:sldChg>
      <pc:sldChg chg="add del">
        <pc:chgData name="Francys Salazar" userId="9a7f26085960ab2e" providerId="LiveId" clId="{C43F1DA5-7383-4A8E-920C-F8ABB338AFB5}" dt="2022-04-21T15:56:26.325" v="2862" actId="2890"/>
        <pc:sldMkLst>
          <pc:docMk/>
          <pc:sldMk cId="2933749169" sldId="293"/>
        </pc:sldMkLst>
      </pc:sldChg>
      <pc:sldChg chg="addSp delSp modSp add del mod ord">
        <pc:chgData name="Francys Salazar" userId="9a7f26085960ab2e" providerId="LiveId" clId="{C43F1DA5-7383-4A8E-920C-F8ABB338AFB5}" dt="2022-04-22T17:38:38.576" v="7262" actId="1076"/>
        <pc:sldMkLst>
          <pc:docMk/>
          <pc:sldMk cId="2666362530" sldId="294"/>
        </pc:sldMkLst>
        <pc:spChg chg="add del">
          <ac:chgData name="Francys Salazar" userId="9a7f26085960ab2e" providerId="LiveId" clId="{C43F1DA5-7383-4A8E-920C-F8ABB338AFB5}" dt="2022-04-22T17:33:57.963" v="7097"/>
          <ac:spMkLst>
            <pc:docMk/>
            <pc:sldMk cId="2666362530" sldId="294"/>
            <ac:spMk id="2" creationId="{BF9C58C4-53D4-41E5-A943-765031F13C0B}"/>
          </ac:spMkLst>
        </pc:spChg>
        <pc:spChg chg="mod">
          <ac:chgData name="Francys Salazar" userId="9a7f26085960ab2e" providerId="LiveId" clId="{C43F1DA5-7383-4A8E-920C-F8ABB338AFB5}" dt="2022-04-22T17:31:36.167" v="7034" actId="20577"/>
          <ac:spMkLst>
            <pc:docMk/>
            <pc:sldMk cId="2666362530" sldId="294"/>
            <ac:spMk id="4" creationId="{8A3A488A-CA46-461C-99F1-5C16FBEB5A28}"/>
          </ac:spMkLst>
        </pc:spChg>
        <pc:spChg chg="mod">
          <ac:chgData name="Francys Salazar" userId="9a7f26085960ab2e" providerId="LiveId" clId="{C43F1DA5-7383-4A8E-920C-F8ABB338AFB5}" dt="2022-04-22T17:30:10.204" v="6968" actId="20577"/>
          <ac:spMkLst>
            <pc:docMk/>
            <pc:sldMk cId="2666362530" sldId="294"/>
            <ac:spMk id="5" creationId="{1BC96DDF-B9A9-43A0-A30F-B63FECC7B016}"/>
          </ac:spMkLst>
        </pc:spChg>
        <pc:spChg chg="mod">
          <ac:chgData name="Francys Salazar" userId="9a7f26085960ab2e" providerId="LiveId" clId="{C43F1DA5-7383-4A8E-920C-F8ABB338AFB5}" dt="2022-04-22T17:30:51.593" v="7011" actId="20577"/>
          <ac:spMkLst>
            <pc:docMk/>
            <pc:sldMk cId="2666362530" sldId="294"/>
            <ac:spMk id="6" creationId="{87C04EC9-F1CE-4CEB-A619-C20B3E808E34}"/>
          </ac:spMkLst>
        </pc:spChg>
        <pc:spChg chg="del">
          <ac:chgData name="Francys Salazar" userId="9a7f26085960ab2e" providerId="LiveId" clId="{C43F1DA5-7383-4A8E-920C-F8ABB338AFB5}" dt="2022-04-21T19:12:49.997" v="3872" actId="478"/>
          <ac:spMkLst>
            <pc:docMk/>
            <pc:sldMk cId="2666362530" sldId="294"/>
            <ac:spMk id="7" creationId="{68D5BB62-1C64-4D5D-A248-881FCC594620}"/>
          </ac:spMkLst>
        </pc:spChg>
        <pc:spChg chg="mod">
          <ac:chgData name="Francys Salazar" userId="9a7f26085960ab2e" providerId="LiveId" clId="{C43F1DA5-7383-4A8E-920C-F8ABB338AFB5}" dt="2022-04-21T19:37:15.381" v="3907" actId="20577"/>
          <ac:spMkLst>
            <pc:docMk/>
            <pc:sldMk cId="2666362530" sldId="294"/>
            <ac:spMk id="8" creationId="{D10BB0A6-D18A-43C8-B1EB-F55561B808DB}"/>
          </ac:spMkLst>
        </pc:spChg>
        <pc:spChg chg="mod">
          <ac:chgData name="Francys Salazar" userId="9a7f26085960ab2e" providerId="LiveId" clId="{C43F1DA5-7383-4A8E-920C-F8ABB338AFB5}" dt="2022-04-22T17:37:30.908" v="7255" actId="20577"/>
          <ac:spMkLst>
            <pc:docMk/>
            <pc:sldMk cId="2666362530" sldId="294"/>
            <ac:spMk id="9" creationId="{D70D19DF-82BA-443B-ACC9-526E603C6500}"/>
          </ac:spMkLst>
        </pc:spChg>
        <pc:spChg chg="mod">
          <ac:chgData name="Francys Salazar" userId="9a7f26085960ab2e" providerId="LiveId" clId="{C43F1DA5-7383-4A8E-920C-F8ABB338AFB5}" dt="2022-04-22T16:30:57.411" v="6893" actId="20577"/>
          <ac:spMkLst>
            <pc:docMk/>
            <pc:sldMk cId="2666362530" sldId="294"/>
            <ac:spMk id="12" creationId="{F7F9866D-A4BD-4910-8D50-6D781C256D28}"/>
          </ac:spMkLst>
        </pc:spChg>
        <pc:spChg chg="mod">
          <ac:chgData name="Francys Salazar" userId="9a7f26085960ab2e" providerId="LiveId" clId="{C43F1DA5-7383-4A8E-920C-F8ABB338AFB5}" dt="2022-04-22T17:38:27.754" v="7261" actId="122"/>
          <ac:spMkLst>
            <pc:docMk/>
            <pc:sldMk cId="2666362530" sldId="294"/>
            <ac:spMk id="14" creationId="{DCBB598F-B7BE-4BD8-A620-AA98C3EF623B}"/>
          </ac:spMkLst>
        </pc:spChg>
        <pc:grpChg chg="mod">
          <ac:chgData name="Francys Salazar" userId="9a7f26085960ab2e" providerId="LiveId" clId="{C43F1DA5-7383-4A8E-920C-F8ABB338AFB5}" dt="2022-04-22T17:19:45.756" v="6940" actId="1036"/>
          <ac:grpSpMkLst>
            <pc:docMk/>
            <pc:sldMk cId="2666362530" sldId="294"/>
            <ac:grpSpMk id="3" creationId="{B228CE7C-51E7-4049-8838-E53F8D028982}"/>
          </ac:grpSpMkLst>
        </pc:grpChg>
        <pc:picChg chg="add mod">
          <ac:chgData name="Francys Salazar" userId="9a7f26085960ab2e" providerId="LiveId" clId="{C43F1DA5-7383-4A8E-920C-F8ABB338AFB5}" dt="2022-04-22T17:38:38.576" v="7262" actId="1076"/>
          <ac:picMkLst>
            <pc:docMk/>
            <pc:sldMk cId="2666362530" sldId="294"/>
            <ac:picMk id="13" creationId="{42520DAF-8856-4CF3-921D-047599828585}"/>
          </ac:picMkLst>
        </pc:picChg>
        <pc:picChg chg="del">
          <ac:chgData name="Francys Salazar" userId="9a7f26085960ab2e" providerId="LiveId" clId="{C43F1DA5-7383-4A8E-920C-F8ABB338AFB5}" dt="2022-04-22T16:01:28.564" v="6778" actId="478"/>
          <ac:picMkLst>
            <pc:docMk/>
            <pc:sldMk cId="2666362530" sldId="294"/>
            <ac:picMk id="17" creationId="{CE51467A-E8A0-4D4D-830A-89B72D628D63}"/>
          </ac:picMkLst>
        </pc:picChg>
      </pc:sldChg>
      <pc:sldChg chg="add del replId">
        <pc:chgData name="Francys Salazar" userId="9a7f26085960ab2e" providerId="LiveId" clId="{C43F1DA5-7383-4A8E-920C-F8ABB338AFB5}" dt="2022-04-21T15:56:26.325" v="2862" actId="2890"/>
        <pc:sldMkLst>
          <pc:docMk/>
          <pc:sldMk cId="2817800612" sldId="294"/>
        </pc:sldMkLst>
      </pc:sldChg>
      <pc:sldChg chg="add del replId">
        <pc:chgData name="Francys Salazar" userId="9a7f26085960ab2e" providerId="LiveId" clId="{C43F1DA5-7383-4A8E-920C-F8ABB338AFB5}" dt="2022-04-21T15:56:26.325" v="2862" actId="2890"/>
        <pc:sldMkLst>
          <pc:docMk/>
          <pc:sldMk cId="1922810881" sldId="295"/>
        </pc:sldMkLst>
      </pc:sldChg>
      <pc:sldChg chg="addSp delSp modSp add del mod ord">
        <pc:chgData name="Francys Salazar" userId="9a7f26085960ab2e" providerId="LiveId" clId="{C43F1DA5-7383-4A8E-920C-F8ABB338AFB5}" dt="2022-04-22T17:44:12.199" v="7322" actId="1076"/>
        <pc:sldMkLst>
          <pc:docMk/>
          <pc:sldMk cId="2325443834" sldId="295"/>
        </pc:sldMkLst>
        <pc:spChg chg="add mod">
          <ac:chgData name="Francys Salazar" userId="9a7f26085960ab2e" providerId="LiveId" clId="{C43F1DA5-7383-4A8E-920C-F8ABB338AFB5}" dt="2022-04-22T17:42:35.040" v="7302" actId="1035"/>
          <ac:spMkLst>
            <pc:docMk/>
            <pc:sldMk cId="2325443834" sldId="295"/>
            <ac:spMk id="7" creationId="{4A5DAC26-FBDB-46D0-8E02-1C307F1A5199}"/>
          </ac:spMkLst>
        </pc:spChg>
        <pc:spChg chg="mod">
          <ac:chgData name="Francys Salazar" userId="9a7f26085960ab2e" providerId="LiveId" clId="{C43F1DA5-7383-4A8E-920C-F8ABB338AFB5}" dt="2022-04-21T19:41:37.901" v="4058" actId="6549"/>
          <ac:spMkLst>
            <pc:docMk/>
            <pc:sldMk cId="2325443834" sldId="295"/>
            <ac:spMk id="9" creationId="{C4924CFA-0C44-4BF0-B39A-D7DD3599950B}"/>
          </ac:spMkLst>
        </pc:spChg>
        <pc:spChg chg="del">
          <ac:chgData name="Francys Salazar" userId="9a7f26085960ab2e" providerId="LiveId" clId="{C43F1DA5-7383-4A8E-920C-F8ABB338AFB5}" dt="2022-04-21T19:41:55.266" v="4062" actId="478"/>
          <ac:spMkLst>
            <pc:docMk/>
            <pc:sldMk cId="2325443834" sldId="295"/>
            <ac:spMk id="11" creationId="{4D0FF6B8-7A58-4ACD-A1C6-175CB8B04135}"/>
          </ac:spMkLst>
        </pc:spChg>
        <pc:spChg chg="mod">
          <ac:chgData name="Francys Salazar" userId="9a7f26085960ab2e" providerId="LiveId" clId="{C43F1DA5-7383-4A8E-920C-F8ABB338AFB5}" dt="2022-04-22T17:39:38.741" v="7273"/>
          <ac:spMkLst>
            <pc:docMk/>
            <pc:sldMk cId="2325443834" sldId="295"/>
            <ac:spMk id="12" creationId="{F7F9866D-A4BD-4910-8D50-6D781C256D28}"/>
          </ac:spMkLst>
        </pc:spChg>
        <pc:spChg chg="add del mod">
          <ac:chgData name="Francys Salazar" userId="9a7f26085960ab2e" providerId="LiveId" clId="{C43F1DA5-7383-4A8E-920C-F8ABB338AFB5}" dt="2022-04-22T17:44:00.459" v="7320" actId="478"/>
          <ac:spMkLst>
            <pc:docMk/>
            <pc:sldMk cId="2325443834" sldId="295"/>
            <ac:spMk id="13" creationId="{730871E3-D75E-4FCE-ADD6-C31D73D58ABB}"/>
          </ac:spMkLst>
        </pc:spChg>
        <pc:spChg chg="del">
          <ac:chgData name="Francys Salazar" userId="9a7f26085960ab2e" providerId="LiveId" clId="{C43F1DA5-7383-4A8E-920C-F8ABB338AFB5}" dt="2022-04-21T19:41:51.864" v="4061" actId="478"/>
          <ac:spMkLst>
            <pc:docMk/>
            <pc:sldMk cId="2325443834" sldId="295"/>
            <ac:spMk id="13" creationId="{DEBBAB1A-1498-4993-B944-27C4C2EAFBBB}"/>
          </ac:spMkLst>
        </pc:spChg>
        <pc:spChg chg="add del mod">
          <ac:chgData name="Francys Salazar" userId="9a7f26085960ab2e" providerId="LiveId" clId="{C43F1DA5-7383-4A8E-920C-F8ABB338AFB5}" dt="2022-04-22T17:39:59.762" v="7276" actId="478"/>
          <ac:spMkLst>
            <pc:docMk/>
            <pc:sldMk cId="2325443834" sldId="295"/>
            <ac:spMk id="14" creationId="{AD5C2F6B-12DC-4C5A-80E9-6981763FEEAE}"/>
          </ac:spMkLst>
        </pc:spChg>
        <pc:spChg chg="add mod">
          <ac:chgData name="Francys Salazar" userId="9a7f26085960ab2e" providerId="LiveId" clId="{C43F1DA5-7383-4A8E-920C-F8ABB338AFB5}" dt="2022-04-22T17:44:12.199" v="7322" actId="1076"/>
          <ac:spMkLst>
            <pc:docMk/>
            <pc:sldMk cId="2325443834" sldId="295"/>
            <ac:spMk id="15" creationId="{82919812-B81C-4278-A76A-F0D67606ECEF}"/>
          </ac:spMkLst>
        </pc:spChg>
        <pc:spChg chg="add del mod">
          <ac:chgData name="Francys Salazar" userId="9a7f26085960ab2e" providerId="LiveId" clId="{C43F1DA5-7383-4A8E-920C-F8ABB338AFB5}" dt="2022-04-22T17:40:02.650" v="7278" actId="478"/>
          <ac:spMkLst>
            <pc:docMk/>
            <pc:sldMk cId="2325443834" sldId="295"/>
            <ac:spMk id="18" creationId="{4936CA14-0B5E-4FB9-AF38-5F8B8CB7F39C}"/>
          </ac:spMkLst>
        </pc:spChg>
        <pc:grpChg chg="del">
          <ac:chgData name="Francys Salazar" userId="9a7f26085960ab2e" providerId="LiveId" clId="{C43F1DA5-7383-4A8E-920C-F8ABB338AFB5}" dt="2022-04-21T19:41:45.124" v="4059" actId="478"/>
          <ac:grpSpMkLst>
            <pc:docMk/>
            <pc:sldMk cId="2325443834" sldId="295"/>
            <ac:grpSpMk id="10" creationId="{2D1484E0-85A3-46E5-B652-14C9DE27BE83}"/>
          </ac:grpSpMkLst>
        </pc:grpChg>
        <pc:picChg chg="add del mod">
          <ac:chgData name="Francys Salazar" userId="9a7f26085960ab2e" providerId="LiveId" clId="{C43F1DA5-7383-4A8E-920C-F8ABB338AFB5}" dt="2022-04-22T17:39:56.700" v="7274" actId="478"/>
          <ac:picMkLst>
            <pc:docMk/>
            <pc:sldMk cId="2325443834" sldId="295"/>
            <ac:picMk id="3" creationId="{FC74BCF4-F3FA-4FA2-94A3-FD4D2B242FA9}"/>
          </ac:picMkLst>
        </pc:picChg>
        <pc:picChg chg="add mod">
          <ac:chgData name="Francys Salazar" userId="9a7f26085960ab2e" providerId="LiveId" clId="{C43F1DA5-7383-4A8E-920C-F8ABB338AFB5}" dt="2022-04-22T17:40:47.674" v="7280" actId="1076"/>
          <ac:picMkLst>
            <pc:docMk/>
            <pc:sldMk cId="2325443834" sldId="295"/>
            <ac:picMk id="4" creationId="{FF0ABC0C-1088-4031-A3D6-81CC134F854E}"/>
          </ac:picMkLst>
        </pc:picChg>
        <pc:picChg chg="del">
          <ac:chgData name="Francys Salazar" userId="9a7f26085960ab2e" providerId="LiveId" clId="{C43F1DA5-7383-4A8E-920C-F8ABB338AFB5}" dt="2022-04-21T19:41:48.487" v="4060" actId="478"/>
          <ac:picMkLst>
            <pc:docMk/>
            <pc:sldMk cId="2325443834" sldId="295"/>
            <ac:picMk id="5" creationId="{DA64C2DE-D796-4EA9-BB7D-4A5880255D3B}"/>
          </ac:picMkLst>
        </pc:picChg>
        <pc:picChg chg="add del mod">
          <ac:chgData name="Francys Salazar" userId="9a7f26085960ab2e" providerId="LiveId" clId="{C43F1DA5-7383-4A8E-920C-F8ABB338AFB5}" dt="2022-04-22T17:40:01.015" v="7277" actId="478"/>
          <ac:picMkLst>
            <pc:docMk/>
            <pc:sldMk cId="2325443834" sldId="295"/>
            <ac:picMk id="6" creationId="{FB754EC1-5E7D-487C-A738-64DF55803F66}"/>
          </ac:picMkLst>
        </pc:picChg>
        <pc:picChg chg="add mod">
          <ac:chgData name="Francys Salazar" userId="9a7f26085960ab2e" providerId="LiveId" clId="{C43F1DA5-7383-4A8E-920C-F8ABB338AFB5}" dt="2022-04-22T17:41:16.301" v="7282" actId="1076"/>
          <ac:picMkLst>
            <pc:docMk/>
            <pc:sldMk cId="2325443834" sldId="295"/>
            <ac:picMk id="8" creationId="{4FBE0E44-2FD7-445F-8CD1-65CE02B53FAA}"/>
          </ac:picMkLst>
        </pc:picChg>
        <pc:picChg chg="add del mod">
          <ac:chgData name="Francys Salazar" userId="9a7f26085960ab2e" providerId="LiveId" clId="{C43F1DA5-7383-4A8E-920C-F8ABB338AFB5}" dt="2022-04-22T16:01:46.239" v="6784" actId="1076"/>
          <ac:picMkLst>
            <pc:docMk/>
            <pc:sldMk cId="2325443834" sldId="295"/>
            <ac:picMk id="9" creationId="{9EC518FE-6012-4574-A9FA-C60D6E7C3946}"/>
          </ac:picMkLst>
        </pc:picChg>
        <pc:picChg chg="add mod">
          <ac:chgData name="Francys Salazar" userId="9a7f26085960ab2e" providerId="LiveId" clId="{C43F1DA5-7383-4A8E-920C-F8ABB338AFB5}" dt="2022-04-22T17:42:47.177" v="7305" actId="1440"/>
          <ac:picMkLst>
            <pc:docMk/>
            <pc:sldMk cId="2325443834" sldId="295"/>
            <ac:picMk id="11" creationId="{DF7028E3-DF3A-4DAC-979D-1A501073BC27}"/>
          </ac:picMkLst>
        </pc:picChg>
        <pc:picChg chg="add del mod">
          <ac:chgData name="Francys Salazar" userId="9a7f26085960ab2e" providerId="LiveId" clId="{C43F1DA5-7383-4A8E-920C-F8ABB338AFB5}" dt="2022-04-21T19:57:31.637" v="4135" actId="478"/>
          <ac:picMkLst>
            <pc:docMk/>
            <pc:sldMk cId="2325443834" sldId="295"/>
            <ac:picMk id="15" creationId="{A3354163-CABB-4D38-9CF5-03008BF0A02A}"/>
          </ac:picMkLst>
        </pc:picChg>
        <pc:picChg chg="del mod">
          <ac:chgData name="Francys Salazar" userId="9a7f26085960ab2e" providerId="LiveId" clId="{C43F1DA5-7383-4A8E-920C-F8ABB338AFB5}" dt="2022-04-22T16:01:44.427" v="6783" actId="478"/>
          <ac:picMkLst>
            <pc:docMk/>
            <pc:sldMk cId="2325443834" sldId="295"/>
            <ac:picMk id="17" creationId="{CE51467A-E8A0-4D4D-830A-89B72D628D63}"/>
          </ac:picMkLst>
        </pc:picChg>
        <pc:cxnChg chg="del">
          <ac:chgData name="Francys Salazar" userId="9a7f26085960ab2e" providerId="LiveId" clId="{C43F1DA5-7383-4A8E-920C-F8ABB338AFB5}" dt="2022-04-21T19:41:58.162" v="4063" actId="478"/>
          <ac:cxnSpMkLst>
            <pc:docMk/>
            <pc:sldMk cId="2325443834" sldId="295"/>
            <ac:cxnSpMk id="16" creationId="{C44902D8-0930-4607-9836-1FF0E3012738}"/>
          </ac:cxnSpMkLst>
        </pc:cxnChg>
      </pc:sldChg>
      <pc:sldChg chg="addSp delSp modSp add mod ord">
        <pc:chgData name="Francys Salazar" userId="9a7f26085960ab2e" providerId="LiveId" clId="{C43F1DA5-7383-4A8E-920C-F8ABB338AFB5}" dt="2022-04-22T16:27:13.809" v="6825" actId="20577"/>
        <pc:sldMkLst>
          <pc:docMk/>
          <pc:sldMk cId="3083113721" sldId="296"/>
        </pc:sldMkLst>
        <pc:spChg chg="mod">
          <ac:chgData name="Francys Salazar" userId="9a7f26085960ab2e" providerId="LiveId" clId="{C43F1DA5-7383-4A8E-920C-F8ABB338AFB5}" dt="2022-04-22T16:27:13.809" v="6825" actId="20577"/>
          <ac:spMkLst>
            <pc:docMk/>
            <pc:sldMk cId="3083113721" sldId="296"/>
            <ac:spMk id="2" creationId="{2873BEC0-94F5-4226-A9E7-51B66045EF49}"/>
          </ac:spMkLst>
        </pc:spChg>
        <pc:spChg chg="add del mod">
          <ac:chgData name="Francys Salazar" userId="9a7f26085960ab2e" providerId="LiveId" clId="{C43F1DA5-7383-4A8E-920C-F8ABB338AFB5}" dt="2022-04-21T20:25:03.915" v="4183" actId="11529"/>
          <ac:spMkLst>
            <pc:docMk/>
            <pc:sldMk cId="3083113721" sldId="296"/>
            <ac:spMk id="3" creationId="{DECAD4A7-2382-41F4-8E5B-713565D5EA36}"/>
          </ac:spMkLst>
        </pc:spChg>
        <pc:spChg chg="add del mod">
          <ac:chgData name="Francys Salazar" userId="9a7f26085960ab2e" providerId="LiveId" clId="{C43F1DA5-7383-4A8E-920C-F8ABB338AFB5}" dt="2022-04-21T20:30:00.011" v="4244" actId="478"/>
          <ac:spMkLst>
            <pc:docMk/>
            <pc:sldMk cId="3083113721" sldId="296"/>
            <ac:spMk id="4" creationId="{FD5AAABE-C937-4F79-9961-193527F56C36}"/>
          </ac:spMkLst>
        </pc:spChg>
        <pc:spChg chg="add mod">
          <ac:chgData name="Francys Salazar" userId="9a7f26085960ab2e" providerId="LiveId" clId="{C43F1DA5-7383-4A8E-920C-F8ABB338AFB5}" dt="2022-04-21T20:39:21.762" v="4791" actId="207"/>
          <ac:spMkLst>
            <pc:docMk/>
            <pc:sldMk cId="3083113721" sldId="296"/>
            <ac:spMk id="5" creationId="{FD26DD7E-62D7-48AD-A1C8-7C1F1BC22909}"/>
          </ac:spMkLst>
        </pc:spChg>
        <pc:spChg chg="add mod">
          <ac:chgData name="Francys Salazar" userId="9a7f26085960ab2e" providerId="LiveId" clId="{C43F1DA5-7383-4A8E-920C-F8ABB338AFB5}" dt="2022-04-21T22:11:46.735" v="5029" actId="207"/>
          <ac:spMkLst>
            <pc:docMk/>
            <pc:sldMk cId="3083113721" sldId="296"/>
            <ac:spMk id="7" creationId="{30B7A1D8-7AF9-4F92-9530-AA6AE8E6B597}"/>
          </ac:spMkLst>
        </pc:spChg>
        <pc:graphicFrameChg chg="add del mod modGraphic">
          <ac:chgData name="Francys Salazar" userId="9a7f26085960ab2e" providerId="LiveId" clId="{C43F1DA5-7383-4A8E-920C-F8ABB338AFB5}" dt="2022-04-21T20:29:43.979" v="4242" actId="478"/>
          <ac:graphicFrameMkLst>
            <pc:docMk/>
            <pc:sldMk cId="3083113721" sldId="296"/>
            <ac:graphicFrameMk id="6" creationId="{F3E2BE57-C5F1-41B7-8124-E70A7D9E35C7}"/>
          </ac:graphicFrameMkLst>
        </pc:graphicFrameChg>
        <pc:picChg chg="add mod">
          <ac:chgData name="Francys Salazar" userId="9a7f26085960ab2e" providerId="LiveId" clId="{C43F1DA5-7383-4A8E-920C-F8ABB338AFB5}" dt="2022-04-21T20:40:23.520" v="4819" actId="1076"/>
          <ac:picMkLst>
            <pc:docMk/>
            <pc:sldMk cId="3083113721" sldId="296"/>
            <ac:picMk id="8" creationId="{72E813BF-5173-4F8D-AFFF-7E66F1BDE537}"/>
          </ac:picMkLst>
        </pc:picChg>
      </pc:sldChg>
      <pc:sldChg chg="addSp delSp modSp add mod">
        <pc:chgData name="Francys Salazar" userId="9a7f26085960ab2e" providerId="LiveId" clId="{C43F1DA5-7383-4A8E-920C-F8ABB338AFB5}" dt="2022-04-22T14:25:27.608" v="6256" actId="6549"/>
        <pc:sldMkLst>
          <pc:docMk/>
          <pc:sldMk cId="3038646388" sldId="297"/>
        </pc:sldMkLst>
        <pc:spChg chg="mod">
          <ac:chgData name="Francys Salazar" userId="9a7f26085960ab2e" providerId="LiveId" clId="{C43F1DA5-7383-4A8E-920C-F8ABB338AFB5}" dt="2022-04-21T22:10:20.514" v="5028" actId="20577"/>
          <ac:spMkLst>
            <pc:docMk/>
            <pc:sldMk cId="3038646388" sldId="297"/>
            <ac:spMk id="2" creationId="{2873BEC0-94F5-4226-A9E7-51B66045EF49}"/>
          </ac:spMkLst>
        </pc:spChg>
        <pc:spChg chg="mod">
          <ac:chgData name="Francys Salazar" userId="9a7f26085960ab2e" providerId="LiveId" clId="{C43F1DA5-7383-4A8E-920C-F8ABB338AFB5}" dt="2022-04-22T14:25:27.608" v="6256" actId="6549"/>
          <ac:spMkLst>
            <pc:docMk/>
            <pc:sldMk cId="3038646388" sldId="297"/>
            <ac:spMk id="7" creationId="{30B7A1D8-7AF9-4F92-9530-AA6AE8E6B597}"/>
          </ac:spMkLst>
        </pc:spChg>
        <pc:picChg chg="add del">
          <ac:chgData name="Francys Salazar" userId="9a7f26085960ab2e" providerId="LiveId" clId="{C43F1DA5-7383-4A8E-920C-F8ABB338AFB5}" dt="2022-04-22T14:20:51.636" v="6118" actId="22"/>
          <ac:picMkLst>
            <pc:docMk/>
            <pc:sldMk cId="3038646388" sldId="297"/>
            <ac:picMk id="4" creationId="{E17B9C1F-1278-4F02-BBBE-2AA840A9A8F5}"/>
          </ac:picMkLst>
        </pc:picChg>
      </pc:sldChg>
      <pc:sldChg chg="modSp add mod">
        <pc:chgData name="Francys Salazar" userId="9a7f26085960ab2e" providerId="LiveId" clId="{C43F1DA5-7383-4A8E-920C-F8ABB338AFB5}" dt="2022-04-22T14:12:50.466" v="6025" actId="20577"/>
        <pc:sldMkLst>
          <pc:docMk/>
          <pc:sldMk cId="3682428302" sldId="298"/>
        </pc:sldMkLst>
        <pc:spChg chg="mod">
          <ac:chgData name="Francys Salazar" userId="9a7f26085960ab2e" providerId="LiveId" clId="{C43F1DA5-7383-4A8E-920C-F8ABB338AFB5}" dt="2022-04-21T20:56:00.791" v="4868" actId="20577"/>
          <ac:spMkLst>
            <pc:docMk/>
            <pc:sldMk cId="3682428302" sldId="298"/>
            <ac:spMk id="2" creationId="{2873BEC0-94F5-4226-A9E7-51B66045EF49}"/>
          </ac:spMkLst>
        </pc:spChg>
        <pc:spChg chg="mod">
          <ac:chgData name="Francys Salazar" userId="9a7f26085960ab2e" providerId="LiveId" clId="{C43F1DA5-7383-4A8E-920C-F8ABB338AFB5}" dt="2022-04-21T22:12:57.785" v="5069" actId="20577"/>
          <ac:spMkLst>
            <pc:docMk/>
            <pc:sldMk cId="3682428302" sldId="298"/>
            <ac:spMk id="5" creationId="{FD26DD7E-62D7-48AD-A1C8-7C1F1BC22909}"/>
          </ac:spMkLst>
        </pc:spChg>
        <pc:spChg chg="mod">
          <ac:chgData name="Francys Salazar" userId="9a7f26085960ab2e" providerId="LiveId" clId="{C43F1DA5-7383-4A8E-920C-F8ABB338AFB5}" dt="2022-04-22T14:12:50.466" v="6025" actId="20577"/>
          <ac:spMkLst>
            <pc:docMk/>
            <pc:sldMk cId="3682428302" sldId="298"/>
            <ac:spMk id="7" creationId="{30B7A1D8-7AF9-4F92-9530-AA6AE8E6B597}"/>
          </ac:spMkLst>
        </pc:spChg>
      </pc:sldChg>
      <pc:sldChg chg="modSp add mod">
        <pc:chgData name="Francys Salazar" userId="9a7f26085960ab2e" providerId="LiveId" clId="{C43F1DA5-7383-4A8E-920C-F8ABB338AFB5}" dt="2022-04-22T15:43:47.044" v="6729" actId="207"/>
        <pc:sldMkLst>
          <pc:docMk/>
          <pc:sldMk cId="2898721551" sldId="299"/>
        </pc:sldMkLst>
        <pc:spChg chg="mod">
          <ac:chgData name="Francys Salazar" userId="9a7f26085960ab2e" providerId="LiveId" clId="{C43F1DA5-7383-4A8E-920C-F8ABB338AFB5}" dt="2022-04-22T15:40:02.395" v="6653" actId="20577"/>
          <ac:spMkLst>
            <pc:docMk/>
            <pc:sldMk cId="2898721551" sldId="299"/>
            <ac:spMk id="2" creationId="{2873BEC0-94F5-4226-A9E7-51B66045EF49}"/>
          </ac:spMkLst>
        </pc:spChg>
        <pc:spChg chg="mod">
          <ac:chgData name="Francys Salazar" userId="9a7f26085960ab2e" providerId="LiveId" clId="{C43F1DA5-7383-4A8E-920C-F8ABB338AFB5}" dt="2022-04-22T15:43:47.044" v="6729" actId="207"/>
          <ac:spMkLst>
            <pc:docMk/>
            <pc:sldMk cId="2898721551" sldId="299"/>
            <ac:spMk id="7" creationId="{30B7A1D8-7AF9-4F92-9530-AA6AE8E6B597}"/>
          </ac:spMkLst>
        </pc:spChg>
      </pc:sldChg>
      <pc:sldChg chg="addSp delSp modSp add mod ord">
        <pc:chgData name="Francys Salazar" userId="9a7f26085960ab2e" providerId="LiveId" clId="{C43F1DA5-7383-4A8E-920C-F8ABB338AFB5}" dt="2022-04-23T02:18:35.149" v="9805" actId="478"/>
        <pc:sldMkLst>
          <pc:docMk/>
          <pc:sldMk cId="1625487627" sldId="300"/>
        </pc:sldMkLst>
        <pc:spChg chg="mod">
          <ac:chgData name="Francys Salazar" userId="9a7f26085960ab2e" providerId="LiveId" clId="{C43F1DA5-7383-4A8E-920C-F8ABB338AFB5}" dt="2022-04-21T21:00:06.529" v="4957" actId="20577"/>
          <ac:spMkLst>
            <pc:docMk/>
            <pc:sldMk cId="1625487627" sldId="300"/>
            <ac:spMk id="2" creationId="{2873BEC0-94F5-4226-A9E7-51B66045EF49}"/>
          </ac:spMkLst>
        </pc:spChg>
        <pc:spChg chg="add del mod">
          <ac:chgData name="Francys Salazar" userId="9a7f26085960ab2e" providerId="LiveId" clId="{C43F1DA5-7383-4A8E-920C-F8ABB338AFB5}" dt="2022-04-21T21:52:29.866" v="4958" actId="931"/>
          <ac:spMkLst>
            <pc:docMk/>
            <pc:sldMk cId="1625487627" sldId="300"/>
            <ac:spMk id="4" creationId="{0CB53BF2-0B65-4BE7-A62D-BFF9D6AA5912}"/>
          </ac:spMkLst>
        </pc:spChg>
        <pc:spChg chg="add del mod">
          <ac:chgData name="Francys Salazar" userId="9a7f26085960ab2e" providerId="LiveId" clId="{C43F1DA5-7383-4A8E-920C-F8ABB338AFB5}" dt="2022-04-21T21:53:22.645" v="4968" actId="931"/>
          <ac:spMkLst>
            <pc:docMk/>
            <pc:sldMk cId="1625487627" sldId="300"/>
            <ac:spMk id="8" creationId="{6E021CBD-7C75-4FA7-BE02-62834F01AD75}"/>
          </ac:spMkLst>
        </pc:spChg>
        <pc:graphicFrameChg chg="add del mod modGraphic">
          <ac:chgData name="Francys Salazar" userId="9a7f26085960ab2e" providerId="LiveId" clId="{C43F1DA5-7383-4A8E-920C-F8ABB338AFB5}" dt="2022-04-21T21:55:39.727" v="4988" actId="478"/>
          <ac:graphicFrameMkLst>
            <pc:docMk/>
            <pc:sldMk cId="1625487627" sldId="300"/>
            <ac:graphicFrameMk id="12" creationId="{35CF6893-6B1F-4D59-A00B-DC826905C400}"/>
          </ac:graphicFrameMkLst>
        </pc:graphicFrameChg>
        <pc:picChg chg="add del mod">
          <ac:chgData name="Francys Salazar" userId="9a7f26085960ab2e" providerId="LiveId" clId="{C43F1DA5-7383-4A8E-920C-F8ABB338AFB5}" dt="2022-04-23T02:17:59.668" v="9795" actId="931"/>
          <ac:picMkLst>
            <pc:docMk/>
            <pc:sldMk cId="1625487627" sldId="300"/>
            <ac:picMk id="4" creationId="{07F80CC4-42C6-4024-9B54-3A307FEAE553}"/>
          </ac:picMkLst>
        </pc:picChg>
        <pc:picChg chg="add del mod">
          <ac:chgData name="Francys Salazar" userId="9a7f26085960ab2e" providerId="LiveId" clId="{C43F1DA5-7383-4A8E-920C-F8ABB338AFB5}" dt="2022-04-23T02:17:26.114" v="9792" actId="478"/>
          <ac:picMkLst>
            <pc:docMk/>
            <pc:sldMk cId="1625487627" sldId="300"/>
            <ac:picMk id="5" creationId="{52127EF4-309B-4A9D-95FC-AF7756BAD5A2}"/>
          </ac:picMkLst>
        </pc:picChg>
        <pc:picChg chg="add del mod">
          <ac:chgData name="Francys Salazar" userId="9a7f26085960ab2e" providerId="LiveId" clId="{C43F1DA5-7383-4A8E-920C-F8ABB338AFB5}" dt="2022-04-21T21:53:12.366" v="4967" actId="478"/>
          <ac:picMkLst>
            <pc:docMk/>
            <pc:sldMk cId="1625487627" sldId="300"/>
            <ac:picMk id="6" creationId="{85493A13-6E4A-4CD5-9F1F-22440314C20F}"/>
          </ac:picMkLst>
        </pc:picChg>
        <pc:picChg chg="add del mod">
          <ac:chgData name="Francys Salazar" userId="9a7f26085960ab2e" providerId="LiveId" clId="{C43F1DA5-7383-4A8E-920C-F8ABB338AFB5}" dt="2022-04-23T02:18:29.869" v="9804" actId="931"/>
          <ac:picMkLst>
            <pc:docMk/>
            <pc:sldMk cId="1625487627" sldId="300"/>
            <ac:picMk id="7" creationId="{040A8F74-CABD-4E73-981A-4D68F411801E}"/>
          </ac:picMkLst>
        </pc:picChg>
        <pc:picChg chg="del">
          <ac:chgData name="Francys Salazar" userId="9a7f26085960ab2e" providerId="LiveId" clId="{C43F1DA5-7383-4A8E-920C-F8ABB338AFB5}" dt="2022-04-21T20:59:27.132" v="4936" actId="478"/>
          <ac:picMkLst>
            <pc:docMk/>
            <pc:sldMk cId="1625487627" sldId="300"/>
            <ac:picMk id="9" creationId="{1F446A70-AD0C-42B0-9B81-531AA6B21826}"/>
          </ac:picMkLst>
        </pc:picChg>
        <pc:picChg chg="add mod">
          <ac:chgData name="Francys Salazar" userId="9a7f26085960ab2e" providerId="LiveId" clId="{C43F1DA5-7383-4A8E-920C-F8ABB338AFB5}" dt="2022-04-21T21:53:59.938" v="4977" actId="14100"/>
          <ac:picMkLst>
            <pc:docMk/>
            <pc:sldMk cId="1625487627" sldId="300"/>
            <ac:picMk id="11" creationId="{CFC7A1FB-B2B5-4ACC-B96F-9F69641A7228}"/>
          </ac:picMkLst>
        </pc:picChg>
        <pc:picChg chg="add del mod">
          <ac:chgData name="Francys Salazar" userId="9a7f26085960ab2e" providerId="LiveId" clId="{C43F1DA5-7383-4A8E-920C-F8ABB338AFB5}" dt="2022-04-23T02:18:35.149" v="9805" actId="478"/>
          <ac:picMkLst>
            <pc:docMk/>
            <pc:sldMk cId="1625487627" sldId="300"/>
            <ac:picMk id="14" creationId="{AE3702B8-37F9-4833-8A39-F51B65CC0710}"/>
          </ac:picMkLst>
        </pc:picChg>
      </pc:sldChg>
      <pc:sldChg chg="addSp delSp modSp add mod ord">
        <pc:chgData name="Francys Salazar" userId="9a7f26085960ab2e" providerId="LiveId" clId="{C43F1DA5-7383-4A8E-920C-F8ABB338AFB5}" dt="2022-04-22T16:06:28.418" v="6796"/>
        <pc:sldMkLst>
          <pc:docMk/>
          <pc:sldMk cId="2032319038" sldId="301"/>
        </pc:sldMkLst>
        <pc:spChg chg="mod">
          <ac:chgData name="Francys Salazar" userId="9a7f26085960ab2e" providerId="LiveId" clId="{C43F1DA5-7383-4A8E-920C-F8ABB338AFB5}" dt="2022-04-22T14:26:11.340" v="6291" actId="20577"/>
          <ac:spMkLst>
            <pc:docMk/>
            <pc:sldMk cId="2032319038" sldId="301"/>
            <ac:spMk id="2" creationId="{2873BEC0-94F5-4226-A9E7-51B66045EF49}"/>
          </ac:spMkLst>
        </pc:spChg>
        <pc:spChg chg="add del">
          <ac:chgData name="Francys Salazar" userId="9a7f26085960ab2e" providerId="LiveId" clId="{C43F1DA5-7383-4A8E-920C-F8ABB338AFB5}" dt="2022-04-22T14:33:31.586" v="6312"/>
          <ac:spMkLst>
            <pc:docMk/>
            <pc:sldMk cId="2032319038" sldId="301"/>
            <ac:spMk id="3" creationId="{C09A3EFB-8D41-40D5-A9C5-DC916A7C0385}"/>
          </ac:spMkLst>
        </pc:spChg>
        <pc:spChg chg="add del">
          <ac:chgData name="Francys Salazar" userId="9a7f26085960ab2e" providerId="LiveId" clId="{C43F1DA5-7383-4A8E-920C-F8ABB338AFB5}" dt="2022-04-22T14:33:39.995" v="6314"/>
          <ac:spMkLst>
            <pc:docMk/>
            <pc:sldMk cId="2032319038" sldId="301"/>
            <ac:spMk id="4" creationId="{5DE4064F-7159-498D-AEA6-E57661EB2D10}"/>
          </ac:spMkLst>
        </pc:spChg>
        <pc:spChg chg="mod">
          <ac:chgData name="Francys Salazar" userId="9a7f26085960ab2e" providerId="LiveId" clId="{C43F1DA5-7383-4A8E-920C-F8ABB338AFB5}" dt="2022-04-22T14:36:09.372" v="6459" actId="20577"/>
          <ac:spMkLst>
            <pc:docMk/>
            <pc:sldMk cId="2032319038" sldId="301"/>
            <ac:spMk id="7" creationId="{30B7A1D8-7AF9-4F92-9530-AA6AE8E6B597}"/>
          </ac:spMkLst>
        </pc:spChg>
      </pc:sldChg>
      <pc:sldChg chg="modSp add del mod">
        <pc:chgData name="Francys Salazar" userId="9a7f26085960ab2e" providerId="LiveId" clId="{C43F1DA5-7383-4A8E-920C-F8ABB338AFB5}" dt="2022-04-21T22:10:18.384" v="5026" actId="2890"/>
        <pc:sldMkLst>
          <pc:docMk/>
          <pc:sldMk cId="2081173211" sldId="301"/>
        </pc:sldMkLst>
        <pc:spChg chg="mod">
          <ac:chgData name="Francys Salazar" userId="9a7f26085960ab2e" providerId="LiveId" clId="{C43F1DA5-7383-4A8E-920C-F8ABB338AFB5}" dt="2022-04-21T22:10:15.133" v="5025" actId="20577"/>
          <ac:spMkLst>
            <pc:docMk/>
            <pc:sldMk cId="2081173211" sldId="301"/>
            <ac:spMk id="2" creationId="{2873BEC0-94F5-4226-A9E7-51B66045EF49}"/>
          </ac:spMkLst>
        </pc:spChg>
      </pc:sldChg>
      <pc:sldChg chg="modSp add mod ord">
        <pc:chgData name="Francys Salazar" userId="9a7f26085960ab2e" providerId="LiveId" clId="{C43F1DA5-7383-4A8E-920C-F8ABB338AFB5}" dt="2022-04-22T16:19:11.217" v="6812" actId="14100"/>
        <pc:sldMkLst>
          <pc:docMk/>
          <pc:sldMk cId="88055086" sldId="302"/>
        </pc:sldMkLst>
        <pc:spChg chg="mod">
          <ac:chgData name="Francys Salazar" userId="9a7f26085960ab2e" providerId="LiveId" clId="{C43F1DA5-7383-4A8E-920C-F8ABB338AFB5}" dt="2022-04-22T14:36:43.331" v="6463" actId="20577"/>
          <ac:spMkLst>
            <pc:docMk/>
            <pc:sldMk cId="88055086" sldId="302"/>
            <ac:spMk id="2" creationId="{2873BEC0-94F5-4226-A9E7-51B66045EF49}"/>
          </ac:spMkLst>
        </pc:spChg>
        <pc:spChg chg="mod">
          <ac:chgData name="Francys Salazar" userId="9a7f26085960ab2e" providerId="LiveId" clId="{C43F1DA5-7383-4A8E-920C-F8ABB338AFB5}" dt="2022-04-22T16:19:11.217" v="6812" actId="14100"/>
          <ac:spMkLst>
            <pc:docMk/>
            <pc:sldMk cId="88055086" sldId="302"/>
            <ac:spMk id="5" creationId="{FD26DD7E-62D7-48AD-A1C8-7C1F1BC22909}"/>
          </ac:spMkLst>
        </pc:spChg>
        <pc:spChg chg="mod">
          <ac:chgData name="Francys Salazar" userId="9a7f26085960ab2e" providerId="LiveId" clId="{C43F1DA5-7383-4A8E-920C-F8ABB338AFB5}" dt="2022-04-22T15:33:54.682" v="6635" actId="207"/>
          <ac:spMkLst>
            <pc:docMk/>
            <pc:sldMk cId="88055086" sldId="302"/>
            <ac:spMk id="7" creationId="{30B7A1D8-7AF9-4F92-9530-AA6AE8E6B597}"/>
          </ac:spMkLst>
        </pc:spChg>
      </pc:sldChg>
      <pc:sldChg chg="addSp delSp modSp add mod">
        <pc:chgData name="Francys Salazar" userId="9a7f26085960ab2e" providerId="LiveId" clId="{C43F1DA5-7383-4A8E-920C-F8ABB338AFB5}" dt="2022-04-22T17:48:08.079" v="7382" actId="1035"/>
        <pc:sldMkLst>
          <pc:docMk/>
          <pc:sldMk cId="318981687" sldId="303"/>
        </pc:sldMkLst>
        <pc:spChg chg="mod">
          <ac:chgData name="Francys Salazar" userId="9a7f26085960ab2e" providerId="LiveId" clId="{C43F1DA5-7383-4A8E-920C-F8ABB338AFB5}" dt="2022-04-22T17:45:13.385" v="7330" actId="1076"/>
          <ac:spMkLst>
            <pc:docMk/>
            <pc:sldMk cId="318981687" sldId="303"/>
            <ac:spMk id="7" creationId="{4A5DAC26-FBDB-46D0-8E02-1C307F1A5199}"/>
          </ac:spMkLst>
        </pc:spChg>
        <pc:spChg chg="mod">
          <ac:chgData name="Francys Salazar" userId="9a7f26085960ab2e" providerId="LiveId" clId="{C43F1DA5-7383-4A8E-920C-F8ABB338AFB5}" dt="2022-04-22T17:48:08.079" v="7382" actId="1035"/>
          <ac:spMkLst>
            <pc:docMk/>
            <pc:sldMk cId="318981687" sldId="303"/>
            <ac:spMk id="15" creationId="{82919812-B81C-4278-A76A-F0D67606ECEF}"/>
          </ac:spMkLst>
        </pc:spChg>
        <pc:picChg chg="add del mod">
          <ac:chgData name="Francys Salazar" userId="9a7f26085960ab2e" providerId="LiveId" clId="{C43F1DA5-7383-4A8E-920C-F8ABB338AFB5}" dt="2022-04-22T17:46:29.872" v="7358" actId="478"/>
          <ac:picMkLst>
            <pc:docMk/>
            <pc:sldMk cId="318981687" sldId="303"/>
            <ac:picMk id="3" creationId="{81E32804-01DD-4054-A105-FB681AEB2BF5}"/>
          </ac:picMkLst>
        </pc:picChg>
        <pc:picChg chg="del">
          <ac:chgData name="Francys Salazar" userId="9a7f26085960ab2e" providerId="LiveId" clId="{C43F1DA5-7383-4A8E-920C-F8ABB338AFB5}" dt="2022-04-22T17:44:58.418" v="7326" actId="478"/>
          <ac:picMkLst>
            <pc:docMk/>
            <pc:sldMk cId="318981687" sldId="303"/>
            <ac:picMk id="4" creationId="{FF0ABC0C-1088-4031-A3D6-81CC134F854E}"/>
          </ac:picMkLst>
        </pc:picChg>
        <pc:picChg chg="add del mod">
          <ac:chgData name="Francys Salazar" userId="9a7f26085960ab2e" providerId="LiveId" clId="{C43F1DA5-7383-4A8E-920C-F8ABB338AFB5}" dt="2022-04-22T17:46:59.209" v="7367" actId="478"/>
          <ac:picMkLst>
            <pc:docMk/>
            <pc:sldMk cId="318981687" sldId="303"/>
            <ac:picMk id="6" creationId="{DB60117D-38B3-4515-AFA6-017E7E7C1AC1}"/>
          </ac:picMkLst>
        </pc:picChg>
        <pc:picChg chg="del">
          <ac:chgData name="Francys Salazar" userId="9a7f26085960ab2e" providerId="LiveId" clId="{C43F1DA5-7383-4A8E-920C-F8ABB338AFB5}" dt="2022-04-22T17:44:57.447" v="7325" actId="478"/>
          <ac:picMkLst>
            <pc:docMk/>
            <pc:sldMk cId="318981687" sldId="303"/>
            <ac:picMk id="8" creationId="{4FBE0E44-2FD7-445F-8CD1-65CE02B53FAA}"/>
          </ac:picMkLst>
        </pc:picChg>
        <pc:picChg chg="del">
          <ac:chgData name="Francys Salazar" userId="9a7f26085960ab2e" providerId="LiveId" clId="{C43F1DA5-7383-4A8E-920C-F8ABB338AFB5}" dt="2022-04-22T17:45:23.304" v="7331" actId="478"/>
          <ac:picMkLst>
            <pc:docMk/>
            <pc:sldMk cId="318981687" sldId="303"/>
            <ac:picMk id="11" creationId="{DF7028E3-DF3A-4DAC-979D-1A501073BC27}"/>
          </ac:picMkLst>
        </pc:picChg>
        <pc:picChg chg="add mod">
          <ac:chgData name="Francys Salazar" userId="9a7f26085960ab2e" providerId="LiveId" clId="{C43F1DA5-7383-4A8E-920C-F8ABB338AFB5}" dt="2022-04-22T17:46:38.431" v="7366" actId="1036"/>
          <ac:picMkLst>
            <pc:docMk/>
            <pc:sldMk cId="318981687" sldId="303"/>
            <ac:picMk id="13" creationId="{EAB81BC3-856F-4463-B06C-CD658B6D42D9}"/>
          </ac:picMkLst>
        </pc:picChg>
        <pc:picChg chg="add mod">
          <ac:chgData name="Francys Salazar" userId="9a7f26085960ab2e" providerId="LiveId" clId="{C43F1DA5-7383-4A8E-920C-F8ABB338AFB5}" dt="2022-04-22T17:47:55.746" v="7377" actId="1440"/>
          <ac:picMkLst>
            <pc:docMk/>
            <pc:sldMk cId="318981687" sldId="303"/>
            <ac:picMk id="16" creationId="{4CF3D3C9-9918-47F7-A5B7-61D9C428E580}"/>
          </ac:picMkLst>
        </pc:picChg>
      </pc:sldChg>
      <pc:sldChg chg="addSp delSp modSp add mod">
        <pc:chgData name="Francys Salazar" userId="9a7f26085960ab2e" providerId="LiveId" clId="{C43F1DA5-7383-4A8E-920C-F8ABB338AFB5}" dt="2022-04-22T17:52:44.879" v="7426"/>
        <pc:sldMkLst>
          <pc:docMk/>
          <pc:sldMk cId="4220773013" sldId="304"/>
        </pc:sldMkLst>
        <pc:spChg chg="del mod">
          <ac:chgData name="Francys Salazar" userId="9a7f26085960ab2e" providerId="LiveId" clId="{C43F1DA5-7383-4A8E-920C-F8ABB338AFB5}" dt="2022-04-22T17:49:52.113" v="7394" actId="478"/>
          <ac:spMkLst>
            <pc:docMk/>
            <pc:sldMk cId="4220773013" sldId="304"/>
            <ac:spMk id="7" creationId="{4A5DAC26-FBDB-46D0-8E02-1C307F1A5199}"/>
          </ac:spMkLst>
        </pc:spChg>
        <pc:spChg chg="mod">
          <ac:chgData name="Francys Salazar" userId="9a7f26085960ab2e" providerId="LiveId" clId="{C43F1DA5-7383-4A8E-920C-F8ABB338AFB5}" dt="2022-04-22T17:49:43.413" v="7393"/>
          <ac:spMkLst>
            <pc:docMk/>
            <pc:sldMk cId="4220773013" sldId="304"/>
            <ac:spMk id="15" creationId="{82919812-B81C-4278-A76A-F0D67606ECEF}"/>
          </ac:spMkLst>
        </pc:spChg>
        <pc:spChg chg="add mod">
          <ac:chgData name="Francys Salazar" userId="9a7f26085960ab2e" providerId="LiveId" clId="{C43F1DA5-7383-4A8E-920C-F8ABB338AFB5}" dt="2022-04-22T17:52:44.879" v="7426"/>
          <ac:spMkLst>
            <pc:docMk/>
            <pc:sldMk cId="4220773013" sldId="304"/>
            <ac:spMk id="17" creationId="{CF715DC0-FF60-406E-96D8-17E8FAF15810}"/>
          </ac:spMkLst>
        </pc:spChg>
        <pc:picChg chg="add mod ord">
          <ac:chgData name="Francys Salazar" userId="9a7f26085960ab2e" providerId="LiveId" clId="{C43F1DA5-7383-4A8E-920C-F8ABB338AFB5}" dt="2022-04-22T17:52:18.353" v="7423" actId="1440"/>
          <ac:picMkLst>
            <pc:docMk/>
            <pc:sldMk cId="4220773013" sldId="304"/>
            <ac:picMk id="3" creationId="{291ACB8F-7CFE-437E-81BC-01BEC7188A1F}"/>
          </ac:picMkLst>
        </pc:picChg>
        <pc:picChg chg="add del mod">
          <ac:chgData name="Francys Salazar" userId="9a7f26085960ab2e" providerId="LiveId" clId="{C43F1DA5-7383-4A8E-920C-F8ABB338AFB5}" dt="2022-04-22T17:50:46.804" v="7398" actId="478"/>
          <ac:picMkLst>
            <pc:docMk/>
            <pc:sldMk cId="4220773013" sldId="304"/>
            <ac:picMk id="5" creationId="{00168C9F-D0F0-4B95-B909-03B45DCA5F42}"/>
          </ac:picMkLst>
        </pc:picChg>
        <pc:picChg chg="add mod">
          <ac:chgData name="Francys Salazar" userId="9a7f26085960ab2e" providerId="LiveId" clId="{C43F1DA5-7383-4A8E-920C-F8ABB338AFB5}" dt="2022-04-22T17:51:11.281" v="7400" actId="1076"/>
          <ac:picMkLst>
            <pc:docMk/>
            <pc:sldMk cId="4220773013" sldId="304"/>
            <ac:picMk id="8" creationId="{4CBA01AE-2304-4FDE-948F-2D9C359F4B0C}"/>
          </ac:picMkLst>
        </pc:picChg>
        <pc:picChg chg="add mod">
          <ac:chgData name="Francys Salazar" userId="9a7f26085960ab2e" providerId="LiveId" clId="{C43F1DA5-7383-4A8E-920C-F8ABB338AFB5}" dt="2022-04-22T17:52:14.537" v="7422" actId="1440"/>
          <ac:picMkLst>
            <pc:docMk/>
            <pc:sldMk cId="4220773013" sldId="304"/>
            <ac:picMk id="11" creationId="{E75E3EE2-EB89-470F-AD43-35931FAC8661}"/>
          </ac:picMkLst>
        </pc:picChg>
        <pc:picChg chg="del">
          <ac:chgData name="Francys Salazar" userId="9a7f26085960ab2e" providerId="LiveId" clId="{C43F1DA5-7383-4A8E-920C-F8ABB338AFB5}" dt="2022-04-22T17:48:44.914" v="7384" actId="478"/>
          <ac:picMkLst>
            <pc:docMk/>
            <pc:sldMk cId="4220773013" sldId="304"/>
            <ac:picMk id="13" creationId="{EAB81BC3-856F-4463-B06C-CD658B6D42D9}"/>
          </ac:picMkLst>
        </pc:picChg>
        <pc:picChg chg="del">
          <ac:chgData name="Francys Salazar" userId="9a7f26085960ab2e" providerId="LiveId" clId="{C43F1DA5-7383-4A8E-920C-F8ABB338AFB5}" dt="2022-04-22T17:48:45.711" v="7385" actId="478"/>
          <ac:picMkLst>
            <pc:docMk/>
            <pc:sldMk cId="4220773013" sldId="304"/>
            <ac:picMk id="16" creationId="{4CF3D3C9-9918-47F7-A5B7-61D9C428E580}"/>
          </ac:picMkLst>
        </pc:picChg>
      </pc:sldChg>
      <pc:sldChg chg="addSp delSp modSp add mod">
        <pc:chgData name="Francys Salazar" userId="9a7f26085960ab2e" providerId="LiveId" clId="{C43F1DA5-7383-4A8E-920C-F8ABB338AFB5}" dt="2022-04-22T17:57:22.778" v="7517" actId="1036"/>
        <pc:sldMkLst>
          <pc:docMk/>
          <pc:sldMk cId="1974431112" sldId="305"/>
        </pc:sldMkLst>
        <pc:spChg chg="mod">
          <ac:chgData name="Francys Salazar" userId="9a7f26085960ab2e" providerId="LiveId" clId="{C43F1DA5-7383-4A8E-920C-F8ABB338AFB5}" dt="2022-04-22T17:57:22.778" v="7517" actId="1036"/>
          <ac:spMkLst>
            <pc:docMk/>
            <pc:sldMk cId="1974431112" sldId="305"/>
            <ac:spMk id="15" creationId="{82919812-B81C-4278-A76A-F0D67606ECEF}"/>
          </ac:spMkLst>
        </pc:spChg>
        <pc:spChg chg="mod">
          <ac:chgData name="Francys Salazar" userId="9a7f26085960ab2e" providerId="LiveId" clId="{C43F1DA5-7383-4A8E-920C-F8ABB338AFB5}" dt="2022-04-22T17:57:15.068" v="7504" actId="20577"/>
          <ac:spMkLst>
            <pc:docMk/>
            <pc:sldMk cId="1974431112" sldId="305"/>
            <ac:spMk id="17" creationId="{CF715DC0-FF60-406E-96D8-17E8FAF15810}"/>
          </ac:spMkLst>
        </pc:spChg>
        <pc:picChg chg="del">
          <ac:chgData name="Francys Salazar" userId="9a7f26085960ab2e" providerId="LiveId" clId="{C43F1DA5-7383-4A8E-920C-F8ABB338AFB5}" dt="2022-04-22T17:52:58.878" v="7428" actId="478"/>
          <ac:picMkLst>
            <pc:docMk/>
            <pc:sldMk cId="1974431112" sldId="305"/>
            <ac:picMk id="3" creationId="{291ACB8F-7CFE-437E-81BC-01BEC7188A1F}"/>
          </ac:picMkLst>
        </pc:picChg>
        <pc:picChg chg="add mod">
          <ac:chgData name="Francys Salazar" userId="9a7f26085960ab2e" providerId="LiveId" clId="{C43F1DA5-7383-4A8E-920C-F8ABB338AFB5}" dt="2022-04-22T17:53:51.339" v="7435" actId="1440"/>
          <ac:picMkLst>
            <pc:docMk/>
            <pc:sldMk cId="1974431112" sldId="305"/>
            <ac:picMk id="4" creationId="{B5A8AE28-D96C-46D8-BB76-F3EF53A4B995}"/>
          </ac:picMkLst>
        </pc:picChg>
        <pc:picChg chg="add mod">
          <ac:chgData name="Francys Salazar" userId="9a7f26085960ab2e" providerId="LiveId" clId="{C43F1DA5-7383-4A8E-920C-F8ABB338AFB5}" dt="2022-04-22T17:56:24.232" v="7454" actId="14100"/>
          <ac:picMkLst>
            <pc:docMk/>
            <pc:sldMk cId="1974431112" sldId="305"/>
            <ac:picMk id="6" creationId="{503A583F-C334-425F-81F8-89BCD8F7F4FF}"/>
          </ac:picMkLst>
        </pc:picChg>
        <pc:picChg chg="del">
          <ac:chgData name="Francys Salazar" userId="9a7f26085960ab2e" providerId="LiveId" clId="{C43F1DA5-7383-4A8E-920C-F8ABB338AFB5}" dt="2022-04-22T17:53:00.647" v="7430" actId="478"/>
          <ac:picMkLst>
            <pc:docMk/>
            <pc:sldMk cId="1974431112" sldId="305"/>
            <ac:picMk id="8" creationId="{4CBA01AE-2304-4FDE-948F-2D9C359F4B0C}"/>
          </ac:picMkLst>
        </pc:picChg>
        <pc:picChg chg="del">
          <ac:chgData name="Francys Salazar" userId="9a7f26085960ab2e" providerId="LiveId" clId="{C43F1DA5-7383-4A8E-920C-F8ABB338AFB5}" dt="2022-04-22T17:52:59.625" v="7429" actId="478"/>
          <ac:picMkLst>
            <pc:docMk/>
            <pc:sldMk cId="1974431112" sldId="305"/>
            <ac:picMk id="11" creationId="{E75E3EE2-EB89-470F-AD43-35931FAC8661}"/>
          </ac:picMkLst>
        </pc:picChg>
      </pc:sldChg>
      <pc:sldChg chg="modSp add mod ord">
        <pc:chgData name="Francys Salazar" userId="9a7f26085960ab2e" providerId="LiveId" clId="{C43F1DA5-7383-4A8E-920C-F8ABB338AFB5}" dt="2022-04-22T18:29:15.921" v="7867" actId="14100"/>
        <pc:sldMkLst>
          <pc:docMk/>
          <pc:sldMk cId="2743680607" sldId="306"/>
        </pc:sldMkLst>
        <pc:spChg chg="mod">
          <ac:chgData name="Francys Salazar" userId="9a7f26085960ab2e" providerId="LiveId" clId="{C43F1DA5-7383-4A8E-920C-F8ABB338AFB5}" dt="2022-04-22T18:25:12.273" v="7696" actId="313"/>
          <ac:spMkLst>
            <pc:docMk/>
            <pc:sldMk cId="2743680607" sldId="306"/>
            <ac:spMk id="5" creationId="{1BC96DDF-B9A9-43A0-A30F-B63FECC7B016}"/>
          </ac:spMkLst>
        </pc:spChg>
        <pc:spChg chg="mod">
          <ac:chgData name="Francys Salazar" userId="9a7f26085960ab2e" providerId="LiveId" clId="{C43F1DA5-7383-4A8E-920C-F8ABB338AFB5}" dt="2022-04-22T18:24:46.495" v="7687" actId="20577"/>
          <ac:spMkLst>
            <pc:docMk/>
            <pc:sldMk cId="2743680607" sldId="306"/>
            <ac:spMk id="6" creationId="{87C04EC9-F1CE-4CEB-A619-C20B3E808E34}"/>
          </ac:spMkLst>
        </pc:spChg>
        <pc:spChg chg="mod">
          <ac:chgData name="Francys Salazar" userId="9a7f26085960ab2e" providerId="LiveId" clId="{C43F1DA5-7383-4A8E-920C-F8ABB338AFB5}" dt="2022-04-22T18:29:15.921" v="7867" actId="14100"/>
          <ac:spMkLst>
            <pc:docMk/>
            <pc:sldMk cId="2743680607" sldId="306"/>
            <ac:spMk id="9" creationId="{D70D19DF-82BA-443B-ACC9-526E603C6500}"/>
          </ac:spMkLst>
        </pc:spChg>
        <pc:spChg chg="mod">
          <ac:chgData name="Francys Salazar" userId="9a7f26085960ab2e" providerId="LiveId" clId="{C43F1DA5-7383-4A8E-920C-F8ABB338AFB5}" dt="2022-04-22T18:00:23.772" v="7525" actId="20577"/>
          <ac:spMkLst>
            <pc:docMk/>
            <pc:sldMk cId="2743680607" sldId="306"/>
            <ac:spMk id="12" creationId="{F7F9866D-A4BD-4910-8D50-6D781C256D28}"/>
          </ac:spMkLst>
        </pc:spChg>
        <pc:spChg chg="mod">
          <ac:chgData name="Francys Salazar" userId="9a7f26085960ab2e" providerId="LiveId" clId="{C43F1DA5-7383-4A8E-920C-F8ABB338AFB5}" dt="2022-04-22T18:13:54.904" v="7527" actId="6549"/>
          <ac:spMkLst>
            <pc:docMk/>
            <pc:sldMk cId="2743680607" sldId="306"/>
            <ac:spMk id="14" creationId="{DCBB598F-B7BE-4BD8-A620-AA98C3EF623B}"/>
          </ac:spMkLst>
        </pc:spChg>
      </pc:sldChg>
      <pc:sldChg chg="addSp delSp modSp add mod ord">
        <pc:chgData name="Francys Salazar" userId="9a7f26085960ab2e" providerId="LiveId" clId="{C43F1DA5-7383-4A8E-920C-F8ABB338AFB5}" dt="2022-04-22T19:03:32.433" v="8033" actId="20577"/>
        <pc:sldMkLst>
          <pc:docMk/>
          <pc:sldMk cId="2951223299" sldId="307"/>
        </pc:sldMkLst>
        <pc:spChg chg="add mod">
          <ac:chgData name="Francys Salazar" userId="9a7f26085960ab2e" providerId="LiveId" clId="{C43F1DA5-7383-4A8E-920C-F8ABB338AFB5}" dt="2022-04-22T19:02:08.372" v="7993" actId="1076"/>
          <ac:spMkLst>
            <pc:docMk/>
            <pc:sldMk cId="2951223299" sldId="307"/>
            <ac:spMk id="5" creationId="{64208F01-D8C2-475F-8B4D-C1F696F6216B}"/>
          </ac:spMkLst>
        </pc:spChg>
        <pc:spChg chg="add">
          <ac:chgData name="Francys Salazar" userId="9a7f26085960ab2e" providerId="LiveId" clId="{C43F1DA5-7383-4A8E-920C-F8ABB338AFB5}" dt="2022-04-22T18:43:53.426" v="7914"/>
          <ac:spMkLst>
            <pc:docMk/>
            <pc:sldMk cId="2951223299" sldId="307"/>
            <ac:spMk id="7" creationId="{88E5DA30-B285-4358-845D-13DB3665D084}"/>
          </ac:spMkLst>
        </pc:spChg>
        <pc:spChg chg="mod">
          <ac:chgData name="Francys Salazar" userId="9a7f26085960ab2e" providerId="LiveId" clId="{C43F1DA5-7383-4A8E-920C-F8ABB338AFB5}" dt="2022-04-22T18:29:56.128" v="7871"/>
          <ac:spMkLst>
            <pc:docMk/>
            <pc:sldMk cId="2951223299" sldId="307"/>
            <ac:spMk id="12" creationId="{F7F9866D-A4BD-4910-8D50-6D781C256D28}"/>
          </ac:spMkLst>
        </pc:spChg>
        <pc:spChg chg="mod">
          <ac:chgData name="Francys Salazar" userId="9a7f26085960ab2e" providerId="LiveId" clId="{C43F1DA5-7383-4A8E-920C-F8ABB338AFB5}" dt="2022-04-22T19:00:43.992" v="7976" actId="255"/>
          <ac:spMkLst>
            <pc:docMk/>
            <pc:sldMk cId="2951223299" sldId="307"/>
            <ac:spMk id="15" creationId="{82919812-B81C-4278-A76A-F0D67606ECEF}"/>
          </ac:spMkLst>
        </pc:spChg>
        <pc:spChg chg="mod">
          <ac:chgData name="Francys Salazar" userId="9a7f26085960ab2e" providerId="LiveId" clId="{C43F1DA5-7383-4A8E-920C-F8ABB338AFB5}" dt="2022-04-22T19:01:37.714" v="7987" actId="1076"/>
          <ac:spMkLst>
            <pc:docMk/>
            <pc:sldMk cId="2951223299" sldId="307"/>
            <ac:spMk id="17" creationId="{CF715DC0-FF60-406E-96D8-17E8FAF15810}"/>
          </ac:spMkLst>
        </pc:spChg>
        <pc:spChg chg="add mod">
          <ac:chgData name="Francys Salazar" userId="9a7f26085960ab2e" providerId="LiveId" clId="{C43F1DA5-7383-4A8E-920C-F8ABB338AFB5}" dt="2022-04-22T19:03:32.433" v="8033" actId="20577"/>
          <ac:spMkLst>
            <pc:docMk/>
            <pc:sldMk cId="2951223299" sldId="307"/>
            <ac:spMk id="21" creationId="{40F88E39-A6A5-49D7-BED9-C1EF8651FA40}"/>
          </ac:spMkLst>
        </pc:spChg>
        <pc:spChg chg="add del mod">
          <ac:chgData name="Francys Salazar" userId="9a7f26085960ab2e" providerId="LiveId" clId="{C43F1DA5-7383-4A8E-920C-F8ABB338AFB5}" dt="2022-04-22T19:03:10.280" v="8001"/>
          <ac:spMkLst>
            <pc:docMk/>
            <pc:sldMk cId="2951223299" sldId="307"/>
            <ac:spMk id="22" creationId="{816DC56A-FD27-4AE2-A6A5-728E647E33E7}"/>
          </ac:spMkLst>
        </pc:spChg>
        <pc:picChg chg="add mod">
          <ac:chgData name="Francys Salazar" userId="9a7f26085960ab2e" providerId="LiveId" clId="{C43F1DA5-7383-4A8E-920C-F8ABB338AFB5}" dt="2022-04-22T19:01:57.788" v="7992" actId="1076"/>
          <ac:picMkLst>
            <pc:docMk/>
            <pc:sldMk cId="2951223299" sldId="307"/>
            <ac:picMk id="3" creationId="{63316537-A536-46C0-BFAB-5360BA6C8044}"/>
          </ac:picMkLst>
        </pc:picChg>
        <pc:picChg chg="del">
          <ac:chgData name="Francys Salazar" userId="9a7f26085960ab2e" providerId="LiveId" clId="{C43F1DA5-7383-4A8E-920C-F8ABB338AFB5}" dt="2022-04-22T18:30:03.936" v="7872" actId="478"/>
          <ac:picMkLst>
            <pc:docMk/>
            <pc:sldMk cId="2951223299" sldId="307"/>
            <ac:picMk id="4" creationId="{B5A8AE28-D96C-46D8-BB76-F3EF53A4B995}"/>
          </ac:picMkLst>
        </pc:picChg>
        <pc:picChg chg="del">
          <ac:chgData name="Francys Salazar" userId="9a7f26085960ab2e" providerId="LiveId" clId="{C43F1DA5-7383-4A8E-920C-F8ABB338AFB5}" dt="2022-04-22T18:30:04.698" v="7873" actId="478"/>
          <ac:picMkLst>
            <pc:docMk/>
            <pc:sldMk cId="2951223299" sldId="307"/>
            <ac:picMk id="6" creationId="{503A583F-C334-425F-81F8-89BCD8F7F4FF}"/>
          </ac:picMkLst>
        </pc:picChg>
        <pc:picChg chg="del mod">
          <ac:chgData name="Francys Salazar" userId="9a7f26085960ab2e" providerId="LiveId" clId="{C43F1DA5-7383-4A8E-920C-F8ABB338AFB5}" dt="2022-04-22T19:01:13.787" v="7982" actId="478"/>
          <ac:picMkLst>
            <pc:docMk/>
            <pc:sldMk cId="2951223299" sldId="307"/>
            <ac:picMk id="9" creationId="{9EC518FE-6012-4574-A9FA-C60D6E7C3946}"/>
          </ac:picMkLst>
        </pc:picChg>
        <pc:picChg chg="add del mod">
          <ac:chgData name="Francys Salazar" userId="9a7f26085960ab2e" providerId="LiveId" clId="{C43F1DA5-7383-4A8E-920C-F8ABB338AFB5}" dt="2022-04-22T18:45:05.932" v="7924" actId="478"/>
          <ac:picMkLst>
            <pc:docMk/>
            <pc:sldMk cId="2951223299" sldId="307"/>
            <ac:picMk id="10" creationId="{174894D8-3AC9-4BA5-ABED-B5F487BE0263}"/>
          </ac:picMkLst>
        </pc:picChg>
        <pc:picChg chg="add mod">
          <ac:chgData name="Francys Salazar" userId="9a7f26085960ab2e" providerId="LiveId" clId="{C43F1DA5-7383-4A8E-920C-F8ABB338AFB5}" dt="2022-04-22T18:45:28.505" v="7927" actId="1440"/>
          <ac:picMkLst>
            <pc:docMk/>
            <pc:sldMk cId="2951223299" sldId="307"/>
            <ac:picMk id="13" creationId="{F2DB8766-8A6E-486F-AA3E-F38259B152CD}"/>
          </ac:picMkLst>
        </pc:picChg>
        <pc:picChg chg="add mod">
          <ac:chgData name="Francys Salazar" userId="9a7f26085960ab2e" providerId="LiveId" clId="{C43F1DA5-7383-4A8E-920C-F8ABB338AFB5}" dt="2022-04-22T19:01:33.568" v="7986" actId="1076"/>
          <ac:picMkLst>
            <pc:docMk/>
            <pc:sldMk cId="2951223299" sldId="307"/>
            <ac:picMk id="16" creationId="{4C01DD02-9BD5-4AC6-A53A-C1A94F6FCA50}"/>
          </ac:picMkLst>
        </pc:picChg>
        <pc:picChg chg="add del mod">
          <ac:chgData name="Francys Salazar" userId="9a7f26085960ab2e" providerId="LiveId" clId="{C43F1DA5-7383-4A8E-920C-F8ABB338AFB5}" dt="2022-04-22T19:02:45.880" v="7995" actId="478"/>
          <ac:picMkLst>
            <pc:docMk/>
            <pc:sldMk cId="2951223299" sldId="307"/>
            <ac:picMk id="19" creationId="{6A80FE64-3C06-436D-B149-BFE471C576DE}"/>
          </ac:picMkLst>
        </pc:picChg>
        <pc:picChg chg="add del mod">
          <ac:chgData name="Francys Salazar" userId="9a7f26085960ab2e" providerId="LiveId" clId="{C43F1DA5-7383-4A8E-920C-F8ABB338AFB5}" dt="2022-04-22T19:02:53.219" v="7997" actId="478"/>
          <ac:picMkLst>
            <pc:docMk/>
            <pc:sldMk cId="2951223299" sldId="307"/>
            <ac:picMk id="20" creationId="{0C7E777B-D521-4D64-A6BD-60027F61332D}"/>
          </ac:picMkLst>
        </pc:picChg>
      </pc:sldChg>
      <pc:sldChg chg="addSp delSp modSp add mod">
        <pc:chgData name="Francys Salazar" userId="9a7f26085960ab2e" providerId="LiveId" clId="{C43F1DA5-7383-4A8E-920C-F8ABB338AFB5}" dt="2022-04-22T19:16:33.520" v="8155" actId="1076"/>
        <pc:sldMkLst>
          <pc:docMk/>
          <pc:sldMk cId="2856872185" sldId="308"/>
        </pc:sldMkLst>
        <pc:spChg chg="add del">
          <ac:chgData name="Francys Salazar" userId="9a7f26085960ab2e" providerId="LiveId" clId="{C43F1DA5-7383-4A8E-920C-F8ABB338AFB5}" dt="2022-04-22T19:10:50.420" v="8045" actId="478"/>
          <ac:spMkLst>
            <pc:docMk/>
            <pc:sldMk cId="2856872185" sldId="308"/>
            <ac:spMk id="15" creationId="{82919812-B81C-4278-A76A-F0D67606ECEF}"/>
          </ac:spMkLst>
        </pc:spChg>
        <pc:spChg chg="del mod">
          <ac:chgData name="Francys Salazar" userId="9a7f26085960ab2e" providerId="LiveId" clId="{C43F1DA5-7383-4A8E-920C-F8ABB338AFB5}" dt="2022-04-22T19:04:50.943" v="8039" actId="478"/>
          <ac:spMkLst>
            <pc:docMk/>
            <pc:sldMk cId="2856872185" sldId="308"/>
            <ac:spMk id="17" creationId="{CF715DC0-FF60-406E-96D8-17E8FAF15810}"/>
          </ac:spMkLst>
        </pc:spChg>
        <pc:spChg chg="mod">
          <ac:chgData name="Francys Salazar" userId="9a7f26085960ab2e" providerId="LiveId" clId="{C43F1DA5-7383-4A8E-920C-F8ABB338AFB5}" dt="2022-04-22T19:16:33.520" v="8155" actId="1076"/>
          <ac:spMkLst>
            <pc:docMk/>
            <pc:sldMk cId="2856872185" sldId="308"/>
            <ac:spMk id="21" creationId="{40F88E39-A6A5-49D7-BED9-C1EF8651FA40}"/>
          </ac:spMkLst>
        </pc:spChg>
        <pc:picChg chg="add del mod">
          <ac:chgData name="Francys Salazar" userId="9a7f26085960ab2e" providerId="LiveId" clId="{C43F1DA5-7383-4A8E-920C-F8ABB338AFB5}" dt="2022-04-22T19:16:23.144" v="8154" actId="478"/>
          <ac:picMkLst>
            <pc:docMk/>
            <pc:sldMk cId="2856872185" sldId="308"/>
            <ac:picMk id="4" creationId="{6D52A7EE-9345-43B6-A9CE-8B63A0156C42}"/>
          </ac:picMkLst>
        </pc:picChg>
        <pc:picChg chg="add del mod">
          <ac:chgData name="Francys Salazar" userId="9a7f26085960ab2e" providerId="LiveId" clId="{C43F1DA5-7383-4A8E-920C-F8ABB338AFB5}" dt="2022-04-22T19:16:21.989" v="8153" actId="22"/>
          <ac:picMkLst>
            <pc:docMk/>
            <pc:sldMk cId="2856872185" sldId="308"/>
            <ac:picMk id="8" creationId="{45A196FE-5C3E-4480-9D4F-F90E709E5197}"/>
          </ac:picMkLst>
        </pc:picChg>
        <pc:picChg chg="del">
          <ac:chgData name="Francys Salazar" userId="9a7f26085960ab2e" providerId="LiveId" clId="{C43F1DA5-7383-4A8E-920C-F8ABB338AFB5}" dt="2022-04-22T19:04:45.209" v="8035" actId="478"/>
          <ac:picMkLst>
            <pc:docMk/>
            <pc:sldMk cId="2856872185" sldId="308"/>
            <ac:picMk id="13" creationId="{F2DB8766-8A6E-486F-AA3E-F38259B152CD}"/>
          </ac:picMkLst>
        </pc:picChg>
        <pc:picChg chg="del">
          <ac:chgData name="Francys Salazar" userId="9a7f26085960ab2e" providerId="LiveId" clId="{C43F1DA5-7383-4A8E-920C-F8ABB338AFB5}" dt="2022-04-22T19:04:46.108" v="8036" actId="478"/>
          <ac:picMkLst>
            <pc:docMk/>
            <pc:sldMk cId="2856872185" sldId="308"/>
            <ac:picMk id="16" creationId="{4C01DD02-9BD5-4AC6-A53A-C1A94F6FCA50}"/>
          </ac:picMkLst>
        </pc:picChg>
        <pc:picChg chg="del">
          <ac:chgData name="Francys Salazar" userId="9a7f26085960ab2e" providerId="LiveId" clId="{C43F1DA5-7383-4A8E-920C-F8ABB338AFB5}" dt="2022-04-22T19:04:48.763" v="8038" actId="478"/>
          <ac:picMkLst>
            <pc:docMk/>
            <pc:sldMk cId="2856872185" sldId="308"/>
            <ac:picMk id="19" creationId="{6A80FE64-3C06-436D-B149-BFE471C576DE}"/>
          </ac:picMkLst>
        </pc:picChg>
      </pc:sldChg>
      <pc:sldChg chg="addSp delSp modSp add mod">
        <pc:chgData name="Francys Salazar" userId="9a7f26085960ab2e" providerId="LiveId" clId="{C43F1DA5-7383-4A8E-920C-F8ABB338AFB5}" dt="2022-04-22T19:33:14.804" v="8231" actId="20577"/>
        <pc:sldMkLst>
          <pc:docMk/>
          <pc:sldMk cId="1882573338" sldId="309"/>
        </pc:sldMkLst>
        <pc:spChg chg="mod">
          <ac:chgData name="Francys Salazar" userId="9a7f26085960ab2e" providerId="LiveId" clId="{C43F1DA5-7383-4A8E-920C-F8ABB338AFB5}" dt="2022-04-22T19:16:54.065" v="8161" actId="1076"/>
          <ac:spMkLst>
            <pc:docMk/>
            <pc:sldMk cId="1882573338" sldId="309"/>
            <ac:spMk id="5" creationId="{64208F01-D8C2-475F-8B4D-C1F696F6216B}"/>
          </ac:spMkLst>
        </pc:spChg>
        <pc:spChg chg="mod">
          <ac:chgData name="Francys Salazar" userId="9a7f26085960ab2e" providerId="LiveId" clId="{C43F1DA5-7383-4A8E-920C-F8ABB338AFB5}" dt="2022-04-22T19:33:14.804" v="8231" actId="20577"/>
          <ac:spMkLst>
            <pc:docMk/>
            <pc:sldMk cId="1882573338" sldId="309"/>
            <ac:spMk id="21" creationId="{40F88E39-A6A5-49D7-BED9-C1EF8651FA40}"/>
          </ac:spMkLst>
        </pc:spChg>
        <pc:picChg chg="mod">
          <ac:chgData name="Francys Salazar" userId="9a7f26085960ab2e" providerId="LiveId" clId="{C43F1DA5-7383-4A8E-920C-F8ABB338AFB5}" dt="2022-04-22T19:16:56.415" v="8162" actId="1076"/>
          <ac:picMkLst>
            <pc:docMk/>
            <pc:sldMk cId="1882573338" sldId="309"/>
            <ac:picMk id="3" creationId="{63316537-A536-46C0-BFAB-5360BA6C8044}"/>
          </ac:picMkLst>
        </pc:picChg>
        <pc:picChg chg="del">
          <ac:chgData name="Francys Salazar" userId="9a7f26085960ab2e" providerId="LiveId" clId="{C43F1DA5-7383-4A8E-920C-F8ABB338AFB5}" dt="2022-04-22T19:13:23.933" v="8120" actId="478"/>
          <ac:picMkLst>
            <pc:docMk/>
            <pc:sldMk cId="1882573338" sldId="309"/>
            <ac:picMk id="4" creationId="{6D52A7EE-9345-43B6-A9CE-8B63A0156C42}"/>
          </ac:picMkLst>
        </pc:picChg>
        <pc:picChg chg="add del mod">
          <ac:chgData name="Francys Salazar" userId="9a7f26085960ab2e" providerId="LiveId" clId="{C43F1DA5-7383-4A8E-920C-F8ABB338AFB5}" dt="2022-04-22T19:32:15.554" v="8197" actId="478"/>
          <ac:picMkLst>
            <pc:docMk/>
            <pc:sldMk cId="1882573338" sldId="309"/>
            <ac:picMk id="6" creationId="{EC68B4A5-D1E5-45E8-B0F9-BC9897161B44}"/>
          </ac:picMkLst>
        </pc:picChg>
        <pc:picChg chg="add mod">
          <ac:chgData name="Francys Salazar" userId="9a7f26085960ab2e" providerId="LiveId" clId="{C43F1DA5-7383-4A8E-920C-F8ABB338AFB5}" dt="2022-04-22T19:32:29.357" v="8201" actId="1440"/>
          <ac:picMkLst>
            <pc:docMk/>
            <pc:sldMk cId="1882573338" sldId="309"/>
            <ac:picMk id="9" creationId="{5E7287F5-839B-4768-B733-A25D2DAC633A}"/>
          </ac:picMkLst>
        </pc:picChg>
      </pc:sldChg>
      <pc:sldChg chg="addSp delSp modSp add mod ord">
        <pc:chgData name="Francys Salazar" userId="9a7f26085960ab2e" providerId="LiveId" clId="{C43F1DA5-7383-4A8E-920C-F8ABB338AFB5}" dt="2022-04-22T20:43:42.234" v="8640" actId="1440"/>
        <pc:sldMkLst>
          <pc:docMk/>
          <pc:sldMk cId="857898034" sldId="310"/>
        </pc:sldMkLst>
        <pc:spChg chg="mod">
          <ac:chgData name="Francys Salazar" userId="9a7f26085960ab2e" providerId="LiveId" clId="{C43F1DA5-7383-4A8E-920C-F8ABB338AFB5}" dt="2022-04-22T20:39:58.438" v="8575" actId="1076"/>
          <ac:spMkLst>
            <pc:docMk/>
            <pc:sldMk cId="857898034" sldId="310"/>
            <ac:spMk id="9" creationId="{C4924CFA-0C44-4BF0-B39A-D7DD3599950B}"/>
          </ac:spMkLst>
        </pc:spChg>
        <pc:spChg chg="mod">
          <ac:chgData name="Francys Salazar" userId="9a7f26085960ab2e" providerId="LiveId" clId="{C43F1DA5-7383-4A8E-920C-F8ABB338AFB5}" dt="2022-04-22T20:42:26.754" v="8621" actId="20577"/>
          <ac:spMkLst>
            <pc:docMk/>
            <pc:sldMk cId="857898034" sldId="310"/>
            <ac:spMk id="12" creationId="{F7F9866D-A4BD-4910-8D50-6D781C256D28}"/>
          </ac:spMkLst>
        </pc:spChg>
        <pc:grpChg chg="del">
          <ac:chgData name="Francys Salazar" userId="9a7f26085960ab2e" providerId="LiveId" clId="{C43F1DA5-7383-4A8E-920C-F8ABB338AFB5}" dt="2022-04-22T20:42:29.584" v="8622" actId="478"/>
          <ac:grpSpMkLst>
            <pc:docMk/>
            <pc:sldMk cId="857898034" sldId="310"/>
            <ac:grpSpMk id="10" creationId="{2D1484E0-85A3-46E5-B652-14C9DE27BE83}"/>
          </ac:grpSpMkLst>
        </pc:grpChg>
        <pc:picChg chg="del">
          <ac:chgData name="Francys Salazar" userId="9a7f26085960ab2e" providerId="LiveId" clId="{C43F1DA5-7383-4A8E-920C-F8ABB338AFB5}" dt="2022-04-22T20:40:01.236" v="8576" actId="478"/>
          <ac:picMkLst>
            <pc:docMk/>
            <pc:sldMk cId="857898034" sldId="310"/>
            <ac:picMk id="3" creationId="{CCF27790-D6EA-4FB2-BB20-81D89A677638}"/>
          </ac:picMkLst>
        </pc:picChg>
        <pc:picChg chg="add mod">
          <ac:chgData name="Francys Salazar" userId="9a7f26085960ab2e" providerId="LiveId" clId="{C43F1DA5-7383-4A8E-920C-F8ABB338AFB5}" dt="2022-04-22T20:42:39.647" v="8625" actId="1440"/>
          <ac:picMkLst>
            <pc:docMk/>
            <pc:sldMk cId="857898034" sldId="310"/>
            <ac:picMk id="4" creationId="{8FAD1F20-BC59-4746-BFEB-68AADF7A351E}"/>
          </ac:picMkLst>
        </pc:picChg>
        <pc:picChg chg="del">
          <ac:chgData name="Francys Salazar" userId="9a7f26085960ab2e" providerId="LiveId" clId="{C43F1DA5-7383-4A8E-920C-F8ABB338AFB5}" dt="2022-04-22T20:40:02.123" v="8577" actId="478"/>
          <ac:picMkLst>
            <pc:docMk/>
            <pc:sldMk cId="857898034" sldId="310"/>
            <ac:picMk id="5" creationId="{8AA85949-715E-4B18-8E53-172199C02E32}"/>
          </ac:picMkLst>
        </pc:picChg>
        <pc:picChg chg="add mod">
          <ac:chgData name="Francys Salazar" userId="9a7f26085960ab2e" providerId="LiveId" clId="{C43F1DA5-7383-4A8E-920C-F8ABB338AFB5}" dt="2022-04-22T20:43:36.958" v="8638" actId="14100"/>
          <ac:picMkLst>
            <pc:docMk/>
            <pc:sldMk cId="857898034" sldId="310"/>
            <ac:picMk id="7" creationId="{C8E1C19D-8C8C-4BA7-9787-341EC19854CA}"/>
          </ac:picMkLst>
        </pc:picChg>
        <pc:picChg chg="add mod">
          <ac:chgData name="Francys Salazar" userId="9a7f26085960ab2e" providerId="LiveId" clId="{C43F1DA5-7383-4A8E-920C-F8ABB338AFB5}" dt="2022-04-22T20:43:42.234" v="8640" actId="1440"/>
          <ac:picMkLst>
            <pc:docMk/>
            <pc:sldMk cId="857898034" sldId="310"/>
            <ac:picMk id="14" creationId="{DB767C04-DF6E-48B3-BFFF-319AD29343E5}"/>
          </ac:picMkLst>
        </pc:picChg>
      </pc:sldChg>
      <pc:sldChg chg="addSp delSp modSp add mod">
        <pc:chgData name="Francys Salazar" userId="9a7f26085960ab2e" providerId="LiveId" clId="{C43F1DA5-7383-4A8E-920C-F8ABB338AFB5}" dt="2022-04-22T20:50:46.092" v="8734" actId="478"/>
        <pc:sldMkLst>
          <pc:docMk/>
          <pc:sldMk cId="1918550428" sldId="311"/>
        </pc:sldMkLst>
        <pc:spChg chg="add mod">
          <ac:chgData name="Francys Salazar" userId="9a7f26085960ab2e" providerId="LiveId" clId="{C43F1DA5-7383-4A8E-920C-F8ABB338AFB5}" dt="2022-04-22T20:50:35.986" v="8733" actId="207"/>
          <ac:spMkLst>
            <pc:docMk/>
            <pc:sldMk cId="1918550428" sldId="311"/>
            <ac:spMk id="6" creationId="{24F370CA-6A73-45A1-9C64-3BEBCFDF8165}"/>
          </ac:spMkLst>
        </pc:spChg>
        <pc:spChg chg="add mod">
          <ac:chgData name="Francys Salazar" userId="9a7f26085960ab2e" providerId="LiveId" clId="{C43F1DA5-7383-4A8E-920C-F8ABB338AFB5}" dt="2022-04-22T20:49:28.055" v="8713"/>
          <ac:spMkLst>
            <pc:docMk/>
            <pc:sldMk cId="1918550428" sldId="311"/>
            <ac:spMk id="9" creationId="{9E2F6726-CD87-406A-B39D-1DE3BB992304}"/>
          </ac:spMkLst>
        </pc:spChg>
        <pc:graphicFrameChg chg="add del mod">
          <ac:chgData name="Francys Salazar" userId="9a7f26085960ab2e" providerId="LiveId" clId="{C43F1DA5-7383-4A8E-920C-F8ABB338AFB5}" dt="2022-04-22T20:50:46.092" v="8734" actId="478"/>
          <ac:graphicFrameMkLst>
            <pc:docMk/>
            <pc:sldMk cId="1918550428" sldId="311"/>
            <ac:graphicFrameMk id="8" creationId="{5280FF4D-E71B-4A65-84DC-8368EA5079A1}"/>
          </ac:graphicFrameMkLst>
        </pc:graphicFrameChg>
        <pc:picChg chg="add mod">
          <ac:chgData name="Francys Salazar" userId="9a7f26085960ab2e" providerId="LiveId" clId="{C43F1DA5-7383-4A8E-920C-F8ABB338AFB5}" dt="2022-04-22T20:46:27.935" v="8650" actId="1076"/>
          <ac:picMkLst>
            <pc:docMk/>
            <pc:sldMk cId="1918550428" sldId="311"/>
            <ac:picMk id="3" creationId="{7A5E46B9-C22E-4F66-AA0F-ECAA21D4AE14}"/>
          </ac:picMkLst>
        </pc:picChg>
        <pc:picChg chg="del">
          <ac:chgData name="Francys Salazar" userId="9a7f26085960ab2e" providerId="LiveId" clId="{C43F1DA5-7383-4A8E-920C-F8ABB338AFB5}" dt="2022-04-22T20:44:13.817" v="8642" actId="478"/>
          <ac:picMkLst>
            <pc:docMk/>
            <pc:sldMk cId="1918550428" sldId="311"/>
            <ac:picMk id="4" creationId="{8FAD1F20-BC59-4746-BFEB-68AADF7A351E}"/>
          </ac:picMkLst>
        </pc:picChg>
        <pc:picChg chg="add del mod">
          <ac:chgData name="Francys Salazar" userId="9a7f26085960ab2e" providerId="LiveId" clId="{C43F1DA5-7383-4A8E-920C-F8ABB338AFB5}" dt="2022-04-22T20:47:29.118" v="8651" actId="478"/>
          <ac:picMkLst>
            <pc:docMk/>
            <pc:sldMk cId="1918550428" sldId="311"/>
            <ac:picMk id="5" creationId="{88A610FE-46F6-46F4-AEE7-05139C58799C}"/>
          </ac:picMkLst>
        </pc:picChg>
        <pc:picChg chg="del">
          <ac:chgData name="Francys Salazar" userId="9a7f26085960ab2e" providerId="LiveId" clId="{C43F1DA5-7383-4A8E-920C-F8ABB338AFB5}" dt="2022-04-22T20:44:15.394" v="8643" actId="478"/>
          <ac:picMkLst>
            <pc:docMk/>
            <pc:sldMk cId="1918550428" sldId="311"/>
            <ac:picMk id="7" creationId="{C8E1C19D-8C8C-4BA7-9787-341EC19854CA}"/>
          </ac:picMkLst>
        </pc:picChg>
        <pc:picChg chg="del">
          <ac:chgData name="Francys Salazar" userId="9a7f26085960ab2e" providerId="LiveId" clId="{C43F1DA5-7383-4A8E-920C-F8ABB338AFB5}" dt="2022-04-22T20:44:16.238" v="8644" actId="478"/>
          <ac:picMkLst>
            <pc:docMk/>
            <pc:sldMk cId="1918550428" sldId="311"/>
            <ac:picMk id="14" creationId="{DB767C04-DF6E-48B3-BFFF-319AD29343E5}"/>
          </ac:picMkLst>
        </pc:picChg>
      </pc:sldChg>
      <pc:sldChg chg="modSp add del mod ord">
        <pc:chgData name="Francys Salazar" userId="9a7f26085960ab2e" providerId="LiveId" clId="{C43F1DA5-7383-4A8E-920C-F8ABB338AFB5}" dt="2022-04-23T00:56:49.814" v="8756" actId="2696"/>
        <pc:sldMkLst>
          <pc:docMk/>
          <pc:sldMk cId="327878947" sldId="312"/>
        </pc:sldMkLst>
        <pc:spChg chg="mod">
          <ac:chgData name="Francys Salazar" userId="9a7f26085960ab2e" providerId="LiveId" clId="{C43F1DA5-7383-4A8E-920C-F8ABB338AFB5}" dt="2022-04-23T00:53:04.866" v="8755" actId="20577"/>
          <ac:spMkLst>
            <pc:docMk/>
            <pc:sldMk cId="327878947" sldId="312"/>
            <ac:spMk id="12" creationId="{F7F9866D-A4BD-4910-8D50-6D781C256D28}"/>
          </ac:spMkLst>
        </pc:spChg>
      </pc:sldChg>
      <pc:sldChg chg="addSp delSp modSp add mod ord">
        <pc:chgData name="Francys Salazar" userId="9a7f26085960ab2e" providerId="LiveId" clId="{C43F1DA5-7383-4A8E-920C-F8ABB338AFB5}" dt="2022-04-23T01:23:15.140" v="9168" actId="20577"/>
        <pc:sldMkLst>
          <pc:docMk/>
          <pc:sldMk cId="1037778919" sldId="312"/>
        </pc:sldMkLst>
        <pc:spChg chg="mod">
          <ac:chgData name="Francys Salazar" userId="9a7f26085960ab2e" providerId="LiveId" clId="{C43F1DA5-7383-4A8E-920C-F8ABB338AFB5}" dt="2022-04-23T01:10:59.418" v="8967" actId="6549"/>
          <ac:spMkLst>
            <pc:docMk/>
            <pc:sldMk cId="1037778919" sldId="312"/>
            <ac:spMk id="9" creationId="{C4924CFA-0C44-4BF0-B39A-D7DD3599950B}"/>
          </ac:spMkLst>
        </pc:spChg>
        <pc:spChg chg="mod">
          <ac:chgData name="Francys Salazar" userId="9a7f26085960ab2e" providerId="LiveId" clId="{C43F1DA5-7383-4A8E-920C-F8ABB338AFB5}" dt="2022-04-23T01:08:55.315" v="8958" actId="20577"/>
          <ac:spMkLst>
            <pc:docMk/>
            <pc:sldMk cId="1037778919" sldId="312"/>
            <ac:spMk id="12" creationId="{F7F9866D-A4BD-4910-8D50-6D781C256D28}"/>
          </ac:spMkLst>
        </pc:spChg>
        <pc:spChg chg="add mod">
          <ac:chgData name="Francys Salazar" userId="9a7f26085960ab2e" providerId="LiveId" clId="{C43F1DA5-7383-4A8E-920C-F8ABB338AFB5}" dt="2022-04-23T01:23:15.140" v="9168" actId="20577"/>
          <ac:spMkLst>
            <pc:docMk/>
            <pc:sldMk cId="1037778919" sldId="312"/>
            <ac:spMk id="14" creationId="{2E3E20E6-590D-498A-A078-109A5CE4B3DD}"/>
          </ac:spMkLst>
        </pc:spChg>
        <pc:spChg chg="add mod">
          <ac:chgData name="Francys Salazar" userId="9a7f26085960ab2e" providerId="LiveId" clId="{C43F1DA5-7383-4A8E-920C-F8ABB338AFB5}" dt="2022-04-23T01:21:23.959" v="9146" actId="688"/>
          <ac:spMkLst>
            <pc:docMk/>
            <pc:sldMk cId="1037778919" sldId="312"/>
            <ac:spMk id="21" creationId="{954E1C4E-C326-4413-A3B5-48BBD7B375B2}"/>
          </ac:spMkLst>
        </pc:spChg>
        <pc:spChg chg="add del">
          <ac:chgData name="Francys Salazar" userId="9a7f26085960ab2e" providerId="LiveId" clId="{C43F1DA5-7383-4A8E-920C-F8ABB338AFB5}" dt="2022-04-23T01:21:19.938" v="9145" actId="22"/>
          <ac:spMkLst>
            <pc:docMk/>
            <pc:sldMk cId="1037778919" sldId="312"/>
            <ac:spMk id="24" creationId="{0A8D6AB3-6DD1-4157-A7A1-BF37CBAE7760}"/>
          </ac:spMkLst>
        </pc:spChg>
        <pc:spChg chg="add del mod">
          <ac:chgData name="Francys Salazar" userId="9a7f26085960ab2e" providerId="LiveId" clId="{C43F1DA5-7383-4A8E-920C-F8ABB338AFB5}" dt="2022-04-23T01:22:46.869" v="9164" actId="478"/>
          <ac:spMkLst>
            <pc:docMk/>
            <pc:sldMk cId="1037778919" sldId="312"/>
            <ac:spMk id="26" creationId="{7CCA6F78-F647-431E-843D-B805AE22829E}"/>
          </ac:spMkLst>
        </pc:spChg>
        <pc:spChg chg="add mod">
          <ac:chgData name="Francys Salazar" userId="9a7f26085960ab2e" providerId="LiveId" clId="{C43F1DA5-7383-4A8E-920C-F8ABB338AFB5}" dt="2022-04-23T01:22:15.865" v="9155" actId="1076"/>
          <ac:spMkLst>
            <pc:docMk/>
            <pc:sldMk cId="1037778919" sldId="312"/>
            <ac:spMk id="27" creationId="{FD463C25-DE23-4139-B8AB-7435C6950107}"/>
          </ac:spMkLst>
        </pc:spChg>
        <pc:spChg chg="add mod">
          <ac:chgData name="Francys Salazar" userId="9a7f26085960ab2e" providerId="LiveId" clId="{C43F1DA5-7383-4A8E-920C-F8ABB338AFB5}" dt="2022-04-23T01:22:43.476" v="9162" actId="20577"/>
          <ac:spMkLst>
            <pc:docMk/>
            <pc:sldMk cId="1037778919" sldId="312"/>
            <ac:spMk id="29" creationId="{D13B8F77-FC59-4EFC-9197-1D7AF0D22E9F}"/>
          </ac:spMkLst>
        </pc:spChg>
        <pc:grpChg chg="del mod">
          <ac:chgData name="Francys Salazar" userId="9a7f26085960ab2e" providerId="LiveId" clId="{C43F1DA5-7383-4A8E-920C-F8ABB338AFB5}" dt="2022-04-23T01:11:02.431" v="8968" actId="478"/>
          <ac:grpSpMkLst>
            <pc:docMk/>
            <pc:sldMk cId="1037778919" sldId="312"/>
            <ac:grpSpMk id="10" creationId="{2D1484E0-85A3-46E5-B652-14C9DE27BE83}"/>
          </ac:grpSpMkLst>
        </pc:grpChg>
        <pc:picChg chg="add del mod">
          <ac:chgData name="Francys Salazar" userId="9a7f26085960ab2e" providerId="LiveId" clId="{C43F1DA5-7383-4A8E-920C-F8ABB338AFB5}" dt="2022-04-23T01:11:48.353" v="8975" actId="478"/>
          <ac:picMkLst>
            <pc:docMk/>
            <pc:sldMk cId="1037778919" sldId="312"/>
            <ac:picMk id="2" creationId="{BC01A862-D124-4DA0-99A1-18E3EF311131}"/>
          </ac:picMkLst>
        </pc:picChg>
        <pc:picChg chg="del">
          <ac:chgData name="Francys Salazar" userId="9a7f26085960ab2e" providerId="LiveId" clId="{C43F1DA5-7383-4A8E-920C-F8ABB338AFB5}" dt="2022-04-23T01:08:59.511" v="8959" actId="478"/>
          <ac:picMkLst>
            <pc:docMk/>
            <pc:sldMk cId="1037778919" sldId="312"/>
            <ac:picMk id="3" creationId="{CCF27790-D6EA-4FB2-BB20-81D89A677638}"/>
          </ac:picMkLst>
        </pc:picChg>
        <pc:picChg chg="add del mod">
          <ac:chgData name="Francys Salazar" userId="9a7f26085960ab2e" providerId="LiveId" clId="{C43F1DA5-7383-4A8E-920C-F8ABB338AFB5}" dt="2022-04-23T01:12:23.377" v="8979" actId="478"/>
          <ac:picMkLst>
            <pc:docMk/>
            <pc:sldMk cId="1037778919" sldId="312"/>
            <ac:picMk id="4" creationId="{28205B51-4EF3-4F7B-8B0C-FFD9A11F51B9}"/>
          </ac:picMkLst>
        </pc:picChg>
        <pc:picChg chg="del">
          <ac:chgData name="Francys Salazar" userId="9a7f26085960ab2e" providerId="LiveId" clId="{C43F1DA5-7383-4A8E-920C-F8ABB338AFB5}" dt="2022-04-23T01:09:00.358" v="8960" actId="478"/>
          <ac:picMkLst>
            <pc:docMk/>
            <pc:sldMk cId="1037778919" sldId="312"/>
            <ac:picMk id="5" creationId="{8AA85949-715E-4B18-8E53-172199C02E32}"/>
          </ac:picMkLst>
        </pc:picChg>
        <pc:picChg chg="add del mod">
          <ac:chgData name="Francys Salazar" userId="9a7f26085960ab2e" providerId="LiveId" clId="{C43F1DA5-7383-4A8E-920C-F8ABB338AFB5}" dt="2022-04-23T01:12:48.954" v="8982" actId="478"/>
          <ac:picMkLst>
            <pc:docMk/>
            <pc:sldMk cId="1037778919" sldId="312"/>
            <ac:picMk id="6" creationId="{1E1E2421-25C1-446D-B3E0-5C7D247BF09E}"/>
          </ac:picMkLst>
        </pc:picChg>
        <pc:picChg chg="add del">
          <ac:chgData name="Francys Salazar" userId="9a7f26085960ab2e" providerId="LiveId" clId="{C43F1DA5-7383-4A8E-920C-F8ABB338AFB5}" dt="2022-04-23T01:13:08.921" v="8984"/>
          <ac:picMkLst>
            <pc:docMk/>
            <pc:sldMk cId="1037778919" sldId="312"/>
            <ac:picMk id="7" creationId="{CE907AB0-10F5-4088-A613-F6994E78AC94}"/>
          </ac:picMkLst>
        </pc:picChg>
        <pc:picChg chg="add mod">
          <ac:chgData name="Francys Salazar" userId="9a7f26085960ab2e" providerId="LiveId" clId="{C43F1DA5-7383-4A8E-920C-F8ABB338AFB5}" dt="2022-04-23T01:16:09.431" v="9102" actId="207"/>
          <ac:picMkLst>
            <pc:docMk/>
            <pc:sldMk cId="1037778919" sldId="312"/>
            <ac:picMk id="13" creationId="{610D7264-413E-445D-A3D7-D90E86F0B21B}"/>
          </ac:picMkLst>
        </pc:picChg>
        <pc:picChg chg="add mod">
          <ac:chgData name="Francys Salazar" userId="9a7f26085960ab2e" providerId="LiveId" clId="{C43F1DA5-7383-4A8E-920C-F8ABB338AFB5}" dt="2022-04-23T01:19:19.841" v="9127" actId="1076"/>
          <ac:picMkLst>
            <pc:docMk/>
            <pc:sldMk cId="1037778919" sldId="312"/>
            <ac:picMk id="16" creationId="{C883C254-F5F5-451F-865A-DC702177D267}"/>
          </ac:picMkLst>
        </pc:picChg>
        <pc:picChg chg="add mod">
          <ac:chgData name="Francys Salazar" userId="9a7f26085960ab2e" providerId="LiveId" clId="{C43F1DA5-7383-4A8E-920C-F8ABB338AFB5}" dt="2022-04-23T01:18:21.119" v="9119" actId="1076"/>
          <ac:picMkLst>
            <pc:docMk/>
            <pc:sldMk cId="1037778919" sldId="312"/>
            <ac:picMk id="18" creationId="{E6F152BB-6863-4948-8BF8-B6EC81E65F57}"/>
          </ac:picMkLst>
        </pc:picChg>
        <pc:picChg chg="add mod">
          <ac:chgData name="Francys Salazar" userId="9a7f26085960ab2e" providerId="LiveId" clId="{C43F1DA5-7383-4A8E-920C-F8ABB338AFB5}" dt="2022-04-23T01:19:15.705" v="9126" actId="1076"/>
          <ac:picMkLst>
            <pc:docMk/>
            <pc:sldMk cId="1037778919" sldId="312"/>
            <ac:picMk id="20" creationId="{E4D258B0-6494-453F-BE29-8CA27B423C54}"/>
          </ac:picMkLst>
        </pc:picChg>
        <pc:picChg chg="add del mod">
          <ac:chgData name="Francys Salazar" userId="9a7f26085960ab2e" providerId="LiveId" clId="{C43F1DA5-7383-4A8E-920C-F8ABB338AFB5}" dt="2022-04-23T01:21:06.531" v="9143" actId="478"/>
          <ac:picMkLst>
            <pc:docMk/>
            <pc:sldMk cId="1037778919" sldId="312"/>
            <ac:picMk id="22" creationId="{3CCBE54F-9B08-4815-B789-9250CB43C564}"/>
          </ac:picMkLst>
        </pc:picChg>
        <pc:picChg chg="add del">
          <ac:chgData name="Francys Salazar" userId="9a7f26085960ab2e" providerId="LiveId" clId="{C43F1DA5-7383-4A8E-920C-F8ABB338AFB5}" dt="2022-04-23T01:21:44.208" v="9148" actId="478"/>
          <ac:picMkLst>
            <pc:docMk/>
            <pc:sldMk cId="1037778919" sldId="312"/>
            <ac:picMk id="25" creationId="{CD804298-F0F5-4864-8B60-DBB667938939}"/>
          </ac:picMkLst>
        </pc:picChg>
        <pc:picChg chg="add del mod">
          <ac:chgData name="Francys Salazar" userId="9a7f26085960ab2e" providerId="LiveId" clId="{C43F1DA5-7383-4A8E-920C-F8ABB338AFB5}" dt="2022-04-23T01:22:31.090" v="9158" actId="478"/>
          <ac:picMkLst>
            <pc:docMk/>
            <pc:sldMk cId="1037778919" sldId="312"/>
            <ac:picMk id="28" creationId="{7429C699-B0F9-42FB-9598-D0BAB8FA3B28}"/>
          </ac:picMkLst>
        </pc:picChg>
      </pc:sldChg>
      <pc:sldChg chg="modSp add del mod ord">
        <pc:chgData name="Francys Salazar" userId="9a7f26085960ab2e" providerId="LiveId" clId="{C43F1DA5-7383-4A8E-920C-F8ABB338AFB5}" dt="2022-04-23T01:25:37.642" v="9177" actId="2696"/>
        <pc:sldMkLst>
          <pc:docMk/>
          <pc:sldMk cId="1966543100" sldId="313"/>
        </pc:sldMkLst>
        <pc:picChg chg="mod">
          <ac:chgData name="Francys Salazar" userId="9a7f26085960ab2e" providerId="LiveId" clId="{C43F1DA5-7383-4A8E-920C-F8ABB338AFB5}" dt="2022-04-23T01:11:37.357" v="8972" actId="1076"/>
          <ac:picMkLst>
            <pc:docMk/>
            <pc:sldMk cId="1966543100" sldId="313"/>
            <ac:picMk id="3" creationId="{63316537-A536-46C0-BFAB-5360BA6C8044}"/>
          </ac:picMkLst>
        </pc:picChg>
      </pc:sldChg>
      <pc:sldChg chg="addSp delSp modSp add mod ord">
        <pc:chgData name="Francys Salazar" userId="9a7f26085960ab2e" providerId="LiveId" clId="{C43F1DA5-7383-4A8E-920C-F8ABB338AFB5}" dt="2022-04-23T02:57:47.729" v="10664" actId="6549"/>
        <pc:sldMkLst>
          <pc:docMk/>
          <pc:sldMk cId="2547637308" sldId="314"/>
        </pc:sldMkLst>
        <pc:spChg chg="add del mod">
          <ac:chgData name="Francys Salazar" userId="9a7f26085960ab2e" providerId="LiveId" clId="{C43F1DA5-7383-4A8E-920C-F8ABB338AFB5}" dt="2022-04-23T01:29:57.661" v="9207" actId="478"/>
          <ac:spMkLst>
            <pc:docMk/>
            <pc:sldMk cId="2547637308" sldId="314"/>
            <ac:spMk id="6" creationId="{F9B1F976-D220-48C5-8FD6-62FAAE301B3F}"/>
          </ac:spMkLst>
        </pc:spChg>
        <pc:spChg chg="mod">
          <ac:chgData name="Francys Salazar" userId="9a7f26085960ab2e" providerId="LiveId" clId="{C43F1DA5-7383-4A8E-920C-F8ABB338AFB5}" dt="2022-04-23T01:26:10.993" v="9186" actId="14100"/>
          <ac:spMkLst>
            <pc:docMk/>
            <pc:sldMk cId="2547637308" sldId="314"/>
            <ac:spMk id="9" creationId="{C4924CFA-0C44-4BF0-B39A-D7DD3599950B}"/>
          </ac:spMkLst>
        </pc:spChg>
        <pc:spChg chg="mod">
          <ac:chgData name="Francys Salazar" userId="9a7f26085960ab2e" providerId="LiveId" clId="{C43F1DA5-7383-4A8E-920C-F8ABB338AFB5}" dt="2022-04-23T02:57:47.729" v="10664" actId="6549"/>
          <ac:spMkLst>
            <pc:docMk/>
            <pc:sldMk cId="2547637308" sldId="314"/>
            <ac:spMk id="12" creationId="{F7F9866D-A4BD-4910-8D50-6D781C256D28}"/>
          </ac:spMkLst>
        </pc:spChg>
        <pc:spChg chg="add mod">
          <ac:chgData name="Francys Salazar" userId="9a7f26085960ab2e" providerId="LiveId" clId="{C43F1DA5-7383-4A8E-920C-F8ABB338AFB5}" dt="2022-04-23T01:51:40.022" v="9341" actId="1076"/>
          <ac:spMkLst>
            <pc:docMk/>
            <pc:sldMk cId="2547637308" sldId="314"/>
            <ac:spMk id="15" creationId="{A2324413-A904-4D55-BC7B-7A67A4DC0300}"/>
          </ac:spMkLst>
        </pc:spChg>
        <pc:spChg chg="add mod">
          <ac:chgData name="Francys Salazar" userId="9a7f26085960ab2e" providerId="LiveId" clId="{C43F1DA5-7383-4A8E-920C-F8ABB338AFB5}" dt="2022-04-23T01:59:00.380" v="9479" actId="20577"/>
          <ac:spMkLst>
            <pc:docMk/>
            <pc:sldMk cId="2547637308" sldId="314"/>
            <ac:spMk id="17" creationId="{AA4C97E6-7E43-4DE4-9AFF-C42F0E42FE22}"/>
          </ac:spMkLst>
        </pc:spChg>
        <pc:spChg chg="add mod">
          <ac:chgData name="Francys Salazar" userId="9a7f26085960ab2e" providerId="LiveId" clId="{C43F1DA5-7383-4A8E-920C-F8ABB338AFB5}" dt="2022-04-23T02:00:17.422" v="9531" actId="20577"/>
          <ac:spMkLst>
            <pc:docMk/>
            <pc:sldMk cId="2547637308" sldId="314"/>
            <ac:spMk id="19" creationId="{7D230939-B31E-44B0-B4EE-798081B43AF8}"/>
          </ac:spMkLst>
        </pc:spChg>
        <pc:spChg chg="add mod">
          <ac:chgData name="Francys Salazar" userId="9a7f26085960ab2e" providerId="LiveId" clId="{C43F1DA5-7383-4A8E-920C-F8ABB338AFB5}" dt="2022-04-23T02:05:37.132" v="9646" actId="1076"/>
          <ac:spMkLst>
            <pc:docMk/>
            <pc:sldMk cId="2547637308" sldId="314"/>
            <ac:spMk id="22" creationId="{73DFD7F8-917E-45DE-8AEA-68F4AEFA0D23}"/>
          </ac:spMkLst>
        </pc:spChg>
        <pc:grpChg chg="del mod">
          <ac:chgData name="Francys Salazar" userId="9a7f26085960ab2e" providerId="LiveId" clId="{C43F1DA5-7383-4A8E-920C-F8ABB338AFB5}" dt="2022-04-23T01:28:43.114" v="9199" actId="478"/>
          <ac:grpSpMkLst>
            <pc:docMk/>
            <pc:sldMk cId="2547637308" sldId="314"/>
            <ac:grpSpMk id="10" creationId="{2D1484E0-85A3-46E5-B652-14C9DE27BE83}"/>
          </ac:grpSpMkLst>
        </pc:grpChg>
        <pc:graphicFrameChg chg="add del mod modGraphic">
          <ac:chgData name="Francys Salazar" userId="9a7f26085960ab2e" providerId="LiveId" clId="{C43F1DA5-7383-4A8E-920C-F8ABB338AFB5}" dt="2022-04-23T01:31:41.582" v="9222" actId="478"/>
          <ac:graphicFrameMkLst>
            <pc:docMk/>
            <pc:sldMk cId="2547637308" sldId="314"/>
            <ac:graphicFrameMk id="7" creationId="{642142EA-0565-4F26-9278-A4C2428BD979}"/>
          </ac:graphicFrameMkLst>
        </pc:graphicFrameChg>
        <pc:graphicFrameChg chg="add mod modGraphic">
          <ac:chgData name="Francys Salazar" userId="9a7f26085960ab2e" providerId="LiveId" clId="{C43F1DA5-7383-4A8E-920C-F8ABB338AFB5}" dt="2022-04-23T01:56:51.057" v="9404" actId="207"/>
          <ac:graphicFrameMkLst>
            <pc:docMk/>
            <pc:sldMk cId="2547637308" sldId="314"/>
            <ac:graphicFrameMk id="16" creationId="{14E2DE89-B198-4C2C-8EA9-7EF34AF4BA83}"/>
          </ac:graphicFrameMkLst>
        </pc:graphicFrameChg>
        <pc:picChg chg="del">
          <ac:chgData name="Francys Salazar" userId="9a7f26085960ab2e" providerId="LiveId" clId="{C43F1DA5-7383-4A8E-920C-F8ABB338AFB5}" dt="2022-04-23T01:26:16.205" v="9187" actId="478"/>
          <ac:picMkLst>
            <pc:docMk/>
            <pc:sldMk cId="2547637308" sldId="314"/>
            <ac:picMk id="3" creationId="{CCF27790-D6EA-4FB2-BB20-81D89A677638}"/>
          </ac:picMkLst>
        </pc:picChg>
        <pc:picChg chg="add del mod ord">
          <ac:chgData name="Francys Salazar" userId="9a7f26085960ab2e" providerId="LiveId" clId="{C43F1DA5-7383-4A8E-920C-F8ABB338AFB5}" dt="2022-04-23T01:31:01.130" v="9214" actId="478"/>
          <ac:picMkLst>
            <pc:docMk/>
            <pc:sldMk cId="2547637308" sldId="314"/>
            <ac:picMk id="4" creationId="{91E04692-7DC1-415B-96EC-EE12708CE42C}"/>
          </ac:picMkLst>
        </pc:picChg>
        <pc:picChg chg="del">
          <ac:chgData name="Francys Salazar" userId="9a7f26085960ab2e" providerId="LiveId" clId="{C43F1DA5-7383-4A8E-920C-F8ABB338AFB5}" dt="2022-04-23T01:26:16.966" v="9188" actId="478"/>
          <ac:picMkLst>
            <pc:docMk/>
            <pc:sldMk cId="2547637308" sldId="314"/>
            <ac:picMk id="5" creationId="{8AA85949-715E-4B18-8E53-172199C02E32}"/>
          </ac:picMkLst>
        </pc:picChg>
        <pc:picChg chg="add del mod">
          <ac:chgData name="Francys Salazar" userId="9a7f26085960ab2e" providerId="LiveId" clId="{C43F1DA5-7383-4A8E-920C-F8ABB338AFB5}" dt="2022-04-23T01:44:45.596" v="9225" actId="478"/>
          <ac:picMkLst>
            <pc:docMk/>
            <pc:sldMk cId="2547637308" sldId="314"/>
            <ac:picMk id="14" creationId="{0177BC63-C64A-438E-99E0-B9B78368654F}"/>
          </ac:picMkLst>
        </pc:picChg>
        <pc:picChg chg="add del mod">
          <ac:chgData name="Francys Salazar" userId="9a7f26085960ab2e" providerId="LiveId" clId="{C43F1DA5-7383-4A8E-920C-F8ABB338AFB5}" dt="2022-04-23T01:59:48.865" v="9484" actId="478"/>
          <ac:picMkLst>
            <pc:docMk/>
            <pc:sldMk cId="2547637308" sldId="314"/>
            <ac:picMk id="18" creationId="{3640EBFD-7839-443A-BD2F-0DDF4DDC83BB}"/>
          </ac:picMkLst>
        </pc:picChg>
        <pc:picChg chg="add mod">
          <ac:chgData name="Francys Salazar" userId="9a7f26085960ab2e" providerId="LiveId" clId="{C43F1DA5-7383-4A8E-920C-F8ABB338AFB5}" dt="2022-04-23T02:03:31.360" v="9599" actId="1440"/>
          <ac:picMkLst>
            <pc:docMk/>
            <pc:sldMk cId="2547637308" sldId="314"/>
            <ac:picMk id="21" creationId="{57FF63C6-CDBD-4328-A6DF-2DD4C473F395}"/>
          </ac:picMkLst>
        </pc:picChg>
      </pc:sldChg>
      <pc:sldChg chg="addSp delSp modSp add mod ord">
        <pc:chgData name="Francys Salazar" userId="9a7f26085960ab2e" providerId="LiveId" clId="{C43F1DA5-7383-4A8E-920C-F8ABB338AFB5}" dt="2022-04-23T02:57:26.061" v="10663" actId="20577"/>
        <pc:sldMkLst>
          <pc:docMk/>
          <pc:sldMk cId="3630375245" sldId="315"/>
        </pc:sldMkLst>
        <pc:spChg chg="mod">
          <ac:chgData name="Francys Salazar" userId="9a7f26085960ab2e" providerId="LiveId" clId="{C43F1DA5-7383-4A8E-920C-F8ABB338AFB5}" dt="2022-04-23T02:08:28.838" v="9672" actId="20577"/>
          <ac:spMkLst>
            <pc:docMk/>
            <pc:sldMk cId="3630375245" sldId="315"/>
            <ac:spMk id="2" creationId="{2873BEC0-94F5-4226-A9E7-51B66045EF49}"/>
          </ac:spMkLst>
        </pc:spChg>
        <pc:graphicFrameChg chg="add mod modGraphic">
          <ac:chgData name="Francys Salazar" userId="9a7f26085960ab2e" providerId="LiveId" clId="{C43F1DA5-7383-4A8E-920C-F8ABB338AFB5}" dt="2022-04-23T02:57:26.061" v="10663" actId="20577"/>
          <ac:graphicFrameMkLst>
            <pc:docMk/>
            <pc:sldMk cId="3630375245" sldId="315"/>
            <ac:graphicFrameMk id="3" creationId="{57B813C9-93F0-47E5-93F9-57C3B2D193AC}"/>
          </ac:graphicFrameMkLst>
        </pc:graphicFrameChg>
        <pc:graphicFrameChg chg="del mod">
          <ac:chgData name="Francys Salazar" userId="9a7f26085960ab2e" providerId="LiveId" clId="{C43F1DA5-7383-4A8E-920C-F8ABB338AFB5}" dt="2022-04-23T02:19:34.308" v="9810" actId="478"/>
          <ac:graphicFrameMkLst>
            <pc:docMk/>
            <pc:sldMk cId="3630375245" sldId="315"/>
            <ac:graphicFrameMk id="6" creationId="{F3E2BE57-C5F1-41B7-8124-E70A7D9E35C7}"/>
          </ac:graphicFrameMkLst>
        </pc:graphicFrameChg>
      </pc:sldChg>
      <pc:sldChg chg="addSp delSp modSp add mod ord">
        <pc:chgData name="Francys Salazar" userId="9a7f26085960ab2e" providerId="LiveId" clId="{C43F1DA5-7383-4A8E-920C-F8ABB338AFB5}" dt="2022-04-23T02:16:17.773" v="9791" actId="1076"/>
        <pc:sldMkLst>
          <pc:docMk/>
          <pc:sldMk cId="3491347695" sldId="316"/>
        </pc:sldMkLst>
        <pc:spChg chg="mod">
          <ac:chgData name="Francys Salazar" userId="9a7f26085960ab2e" providerId="LiveId" clId="{C43F1DA5-7383-4A8E-920C-F8ABB338AFB5}" dt="2022-04-23T02:16:17.773" v="9791" actId="1076"/>
          <ac:spMkLst>
            <pc:docMk/>
            <pc:sldMk cId="3491347695" sldId="316"/>
            <ac:spMk id="31" creationId="{A68A4758-1967-4898-BAD0-12F452A8747D}"/>
          </ac:spMkLst>
        </pc:spChg>
        <pc:picChg chg="add mod">
          <ac:chgData name="Francys Salazar" userId="9a7f26085960ab2e" providerId="LiveId" clId="{C43F1DA5-7383-4A8E-920C-F8ABB338AFB5}" dt="2022-04-23T02:14:51.930" v="9772" actId="1076"/>
          <ac:picMkLst>
            <pc:docMk/>
            <pc:sldMk cId="3491347695" sldId="316"/>
            <ac:picMk id="3" creationId="{F468C253-D364-4DC7-8300-7C1E68994466}"/>
          </ac:picMkLst>
        </pc:picChg>
        <pc:picChg chg="add del mod">
          <ac:chgData name="Francys Salazar" userId="9a7f26085960ab2e" providerId="LiveId" clId="{C43F1DA5-7383-4A8E-920C-F8ABB338AFB5}" dt="2022-04-23T02:14:02.552" v="9765" actId="931"/>
          <ac:picMkLst>
            <pc:docMk/>
            <pc:sldMk cId="3491347695" sldId="316"/>
            <ac:picMk id="5" creationId="{55AADEAC-178E-47C9-928E-A847345679C3}"/>
          </ac:picMkLst>
        </pc:picChg>
        <pc:picChg chg="add mod">
          <ac:chgData name="Francys Salazar" userId="9a7f26085960ab2e" providerId="LiveId" clId="{C43F1DA5-7383-4A8E-920C-F8ABB338AFB5}" dt="2022-04-23T02:15:04.582" v="9777" actId="1440"/>
          <ac:picMkLst>
            <pc:docMk/>
            <pc:sldMk cId="3491347695" sldId="316"/>
            <ac:picMk id="12" creationId="{7336C0CA-4B36-499B-8964-DB13A9D9258E}"/>
          </ac:picMkLst>
        </pc:picChg>
        <pc:picChg chg="del">
          <ac:chgData name="Francys Salazar" userId="9a7f26085960ab2e" providerId="LiveId" clId="{C43F1DA5-7383-4A8E-920C-F8ABB338AFB5}" dt="2022-04-23T02:12:55.052" v="9753" actId="478"/>
          <ac:picMkLst>
            <pc:docMk/>
            <pc:sldMk cId="3491347695" sldId="316"/>
            <ac:picMk id="35" creationId="{255CFCD4-1D44-4799-B00C-763600DAD12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BFE269-287F-4CE4-9E7A-9006364DFC94}"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ED7D1041-2790-4A6F-8474-DCA25BDD8EC6}">
      <dgm:prSet phldrT="[Text]"/>
      <dgm:spPr/>
      <dgm:t>
        <a:bodyPr/>
        <a:lstStyle/>
        <a:p>
          <a:r>
            <a:rPr lang="en-US" dirty="0"/>
            <a:t>Data Methodologies </a:t>
          </a:r>
        </a:p>
      </dgm:t>
    </dgm:pt>
    <dgm:pt modelId="{7A7662F3-77E2-47B9-878B-251F4B05EFA9}" type="parTrans" cxnId="{75F089F5-2788-44C5-8B97-97A02CA9176B}">
      <dgm:prSet/>
      <dgm:spPr/>
      <dgm:t>
        <a:bodyPr/>
        <a:lstStyle/>
        <a:p>
          <a:endParaRPr lang="en-US"/>
        </a:p>
      </dgm:t>
    </dgm:pt>
    <dgm:pt modelId="{8A3F0458-4FE6-4668-8328-D220CE6519C1}" type="sibTrans" cxnId="{75F089F5-2788-44C5-8B97-97A02CA9176B}">
      <dgm:prSet/>
      <dgm:spPr/>
      <dgm:t>
        <a:bodyPr/>
        <a:lstStyle/>
        <a:p>
          <a:endParaRPr lang="en-US"/>
        </a:p>
      </dgm:t>
    </dgm:pt>
    <dgm:pt modelId="{92A9F402-12B1-4BDA-A3A6-FAF317E60267}">
      <dgm:prSet phldrT="[Text]"/>
      <dgm:spPr/>
      <dgm:t>
        <a:bodyPr/>
        <a:lstStyle/>
        <a:p>
          <a:r>
            <a:rPr lang="en-US" dirty="0"/>
            <a:t>Collection</a:t>
          </a:r>
        </a:p>
      </dgm:t>
    </dgm:pt>
    <dgm:pt modelId="{0C1FB75A-4C2B-4D2D-81B5-DC21D7454C98}" type="parTrans" cxnId="{7116446C-6D7B-4E43-A769-675BF3924D1C}">
      <dgm:prSet/>
      <dgm:spPr/>
      <dgm:t>
        <a:bodyPr/>
        <a:lstStyle/>
        <a:p>
          <a:endParaRPr lang="en-US"/>
        </a:p>
      </dgm:t>
    </dgm:pt>
    <dgm:pt modelId="{24A69E26-FBF0-4C5A-958D-4876A9D77386}" type="sibTrans" cxnId="{7116446C-6D7B-4E43-A769-675BF3924D1C}">
      <dgm:prSet/>
      <dgm:spPr/>
      <dgm:t>
        <a:bodyPr/>
        <a:lstStyle/>
        <a:p>
          <a:endParaRPr lang="en-US"/>
        </a:p>
      </dgm:t>
    </dgm:pt>
    <dgm:pt modelId="{3ECECC73-997F-4D6A-8602-F409E8E711E0}">
      <dgm:prSet phldrT="[Text]"/>
      <dgm:spPr/>
      <dgm:t>
        <a:bodyPr/>
        <a:lstStyle/>
        <a:p>
          <a:r>
            <a:rPr lang="en-US" dirty="0"/>
            <a:t>Scraping</a:t>
          </a:r>
        </a:p>
      </dgm:t>
    </dgm:pt>
    <dgm:pt modelId="{43D83481-A6F2-479B-96D2-5875FCFC6BF3}" type="parTrans" cxnId="{BEFAB8C4-AE5B-44A8-86C1-CB2B1663B0F5}">
      <dgm:prSet/>
      <dgm:spPr/>
      <dgm:t>
        <a:bodyPr/>
        <a:lstStyle/>
        <a:p>
          <a:endParaRPr lang="en-US"/>
        </a:p>
      </dgm:t>
    </dgm:pt>
    <dgm:pt modelId="{A2C47A50-B7D9-4A49-A646-916EBF696645}" type="sibTrans" cxnId="{BEFAB8C4-AE5B-44A8-86C1-CB2B1663B0F5}">
      <dgm:prSet/>
      <dgm:spPr/>
      <dgm:t>
        <a:bodyPr/>
        <a:lstStyle/>
        <a:p>
          <a:endParaRPr lang="en-US"/>
        </a:p>
      </dgm:t>
    </dgm:pt>
    <dgm:pt modelId="{23049770-2117-44BE-86B1-FCBCC5BD745D}">
      <dgm:prSet phldrT="[Text]"/>
      <dgm:spPr/>
      <dgm:t>
        <a:bodyPr/>
        <a:lstStyle/>
        <a:p>
          <a:r>
            <a:rPr lang="en-US" dirty="0"/>
            <a:t>Analytics Methodologies</a:t>
          </a:r>
        </a:p>
      </dgm:t>
    </dgm:pt>
    <dgm:pt modelId="{CF169BCC-3139-46FE-8051-513BCC985A85}" type="parTrans" cxnId="{A687ADEF-7F79-41A0-BA8F-8F13D61987C1}">
      <dgm:prSet/>
      <dgm:spPr/>
      <dgm:t>
        <a:bodyPr/>
        <a:lstStyle/>
        <a:p>
          <a:endParaRPr lang="en-US"/>
        </a:p>
      </dgm:t>
    </dgm:pt>
    <dgm:pt modelId="{A3FAFA89-8947-4F3A-90BC-B5157DBA78F0}" type="sibTrans" cxnId="{A687ADEF-7F79-41A0-BA8F-8F13D61987C1}">
      <dgm:prSet/>
      <dgm:spPr/>
      <dgm:t>
        <a:bodyPr/>
        <a:lstStyle/>
        <a:p>
          <a:endParaRPr lang="en-US"/>
        </a:p>
      </dgm:t>
    </dgm:pt>
    <dgm:pt modelId="{98A1602C-2C39-4B83-8F55-287ECB7F5A54}">
      <dgm:prSet phldrT="[Text]"/>
      <dgm:spPr/>
      <dgm:t>
        <a:bodyPr/>
        <a:lstStyle/>
        <a:p>
          <a:r>
            <a:rPr lang="en-US" dirty="0"/>
            <a:t>Interactive</a:t>
          </a:r>
        </a:p>
      </dgm:t>
    </dgm:pt>
    <dgm:pt modelId="{5839C6C2-FD70-4D06-8AFB-1CDBE9653362}" type="parTrans" cxnId="{4C5F7041-0A52-4655-A35A-35EB9C0CAE68}">
      <dgm:prSet/>
      <dgm:spPr/>
      <dgm:t>
        <a:bodyPr/>
        <a:lstStyle/>
        <a:p>
          <a:endParaRPr lang="en-US"/>
        </a:p>
      </dgm:t>
    </dgm:pt>
    <dgm:pt modelId="{F9B86683-A6D4-4934-BE6E-68F2E9019975}" type="sibTrans" cxnId="{4C5F7041-0A52-4655-A35A-35EB9C0CAE68}">
      <dgm:prSet/>
      <dgm:spPr/>
      <dgm:t>
        <a:bodyPr/>
        <a:lstStyle/>
        <a:p>
          <a:endParaRPr lang="en-US"/>
        </a:p>
      </dgm:t>
    </dgm:pt>
    <dgm:pt modelId="{19E32310-0776-45E8-A830-EF6E137FB9ED}">
      <dgm:prSet phldrT="[Text]"/>
      <dgm:spPr/>
      <dgm:t>
        <a:bodyPr/>
        <a:lstStyle/>
        <a:p>
          <a:r>
            <a:rPr lang="en-US" dirty="0"/>
            <a:t>Predictive</a:t>
          </a:r>
        </a:p>
      </dgm:t>
    </dgm:pt>
    <dgm:pt modelId="{84EA61F4-6D59-4D95-900C-7474A9A3C391}" type="parTrans" cxnId="{F101E605-1743-4513-A2BE-435B5AAB94E7}">
      <dgm:prSet/>
      <dgm:spPr/>
      <dgm:t>
        <a:bodyPr/>
        <a:lstStyle/>
        <a:p>
          <a:endParaRPr lang="en-US"/>
        </a:p>
      </dgm:t>
    </dgm:pt>
    <dgm:pt modelId="{B01ABC8F-FA6E-4E5A-A6CD-14864B68DA34}" type="sibTrans" cxnId="{F101E605-1743-4513-A2BE-435B5AAB94E7}">
      <dgm:prSet/>
      <dgm:spPr/>
      <dgm:t>
        <a:bodyPr/>
        <a:lstStyle/>
        <a:p>
          <a:endParaRPr lang="en-US"/>
        </a:p>
      </dgm:t>
    </dgm:pt>
    <dgm:pt modelId="{E43FA0E6-F407-49B5-9659-B39A6392034E}">
      <dgm:prSet phldrT="[Text]"/>
      <dgm:spPr/>
      <dgm:t>
        <a:bodyPr/>
        <a:lstStyle/>
        <a:p>
          <a:r>
            <a:rPr lang="en-US" dirty="0"/>
            <a:t>Results</a:t>
          </a:r>
        </a:p>
      </dgm:t>
    </dgm:pt>
    <dgm:pt modelId="{0AEDE29C-B743-42E7-949A-D9C6D762FBBA}" type="parTrans" cxnId="{C571E00C-3C93-4E35-A9D8-F0A8DC80FA67}">
      <dgm:prSet/>
      <dgm:spPr/>
      <dgm:t>
        <a:bodyPr/>
        <a:lstStyle/>
        <a:p>
          <a:endParaRPr lang="en-US"/>
        </a:p>
      </dgm:t>
    </dgm:pt>
    <dgm:pt modelId="{9672F9D4-813A-47CB-8C68-533A77BB0E53}" type="sibTrans" cxnId="{C571E00C-3C93-4E35-A9D8-F0A8DC80FA67}">
      <dgm:prSet/>
      <dgm:spPr/>
      <dgm:t>
        <a:bodyPr/>
        <a:lstStyle/>
        <a:p>
          <a:endParaRPr lang="en-US"/>
        </a:p>
      </dgm:t>
    </dgm:pt>
    <dgm:pt modelId="{BA3B6813-B20C-4EFE-97E7-CED1A8D42AFE}">
      <dgm:prSet phldrT="[Text]"/>
      <dgm:spPr/>
      <dgm:t>
        <a:bodyPr/>
        <a:lstStyle/>
        <a:p>
          <a:r>
            <a:rPr lang="en-US" dirty="0"/>
            <a:t>EDA Visualization</a:t>
          </a:r>
        </a:p>
      </dgm:t>
    </dgm:pt>
    <dgm:pt modelId="{AB41DF5F-A25B-4710-86FC-A6ABCF767EB0}" type="parTrans" cxnId="{6D3F78F5-EFD3-47C2-8167-4595DC39F27C}">
      <dgm:prSet/>
      <dgm:spPr/>
      <dgm:t>
        <a:bodyPr/>
        <a:lstStyle/>
        <a:p>
          <a:endParaRPr lang="en-US"/>
        </a:p>
      </dgm:t>
    </dgm:pt>
    <dgm:pt modelId="{757ECC89-4E7B-4131-A258-A8BD589D1368}" type="sibTrans" cxnId="{6D3F78F5-EFD3-47C2-8167-4595DC39F27C}">
      <dgm:prSet/>
      <dgm:spPr/>
      <dgm:t>
        <a:bodyPr/>
        <a:lstStyle/>
        <a:p>
          <a:endParaRPr lang="en-US"/>
        </a:p>
      </dgm:t>
    </dgm:pt>
    <dgm:pt modelId="{B18B48BE-E8B4-4FDB-AB7A-F4BC1DD111D3}">
      <dgm:prSet phldrT="[Text]"/>
      <dgm:spPr/>
      <dgm:t>
        <a:bodyPr/>
        <a:lstStyle/>
        <a:p>
          <a:r>
            <a:rPr lang="en-US" dirty="0"/>
            <a:t>EDA SQL</a:t>
          </a:r>
        </a:p>
      </dgm:t>
    </dgm:pt>
    <dgm:pt modelId="{2072E92A-790D-4B63-8ADB-374380556904}" type="parTrans" cxnId="{059CAA57-D015-4ED0-8601-6A0D6E5E222D}">
      <dgm:prSet/>
      <dgm:spPr/>
      <dgm:t>
        <a:bodyPr/>
        <a:lstStyle/>
        <a:p>
          <a:endParaRPr lang="en-US"/>
        </a:p>
      </dgm:t>
    </dgm:pt>
    <dgm:pt modelId="{4D6D4BE8-77BF-4F01-AAF2-C3DA9F89888C}" type="sibTrans" cxnId="{059CAA57-D015-4ED0-8601-6A0D6E5E222D}">
      <dgm:prSet/>
      <dgm:spPr/>
      <dgm:t>
        <a:bodyPr/>
        <a:lstStyle/>
        <a:p>
          <a:endParaRPr lang="en-US"/>
        </a:p>
      </dgm:t>
    </dgm:pt>
    <dgm:pt modelId="{FF207B2B-C7D4-4D2F-B812-9C70311E5128}">
      <dgm:prSet phldrT="[Text]"/>
      <dgm:spPr/>
      <dgm:t>
        <a:bodyPr/>
        <a:lstStyle/>
        <a:p>
          <a:r>
            <a:rPr lang="en-US" dirty="0"/>
            <a:t>Map – Folium</a:t>
          </a:r>
        </a:p>
      </dgm:t>
    </dgm:pt>
    <dgm:pt modelId="{FF47E3E1-A98C-444C-BA11-B0AA09292109}" type="parTrans" cxnId="{81D8B678-771D-4020-AAF5-15A514176CF1}">
      <dgm:prSet/>
      <dgm:spPr/>
      <dgm:t>
        <a:bodyPr/>
        <a:lstStyle/>
        <a:p>
          <a:endParaRPr lang="en-US"/>
        </a:p>
      </dgm:t>
    </dgm:pt>
    <dgm:pt modelId="{64939603-7529-4C25-B562-284C073BCC50}" type="sibTrans" cxnId="{81D8B678-771D-4020-AAF5-15A514176CF1}">
      <dgm:prSet/>
      <dgm:spPr/>
      <dgm:t>
        <a:bodyPr/>
        <a:lstStyle/>
        <a:p>
          <a:endParaRPr lang="en-US"/>
        </a:p>
      </dgm:t>
    </dgm:pt>
    <dgm:pt modelId="{41E85563-C03A-4980-A1A4-0BBCF018E853}">
      <dgm:prSet phldrT="[Text]"/>
      <dgm:spPr/>
      <dgm:t>
        <a:bodyPr/>
        <a:lstStyle/>
        <a:p>
          <a:r>
            <a:rPr lang="en-US" dirty="0"/>
            <a:t>Predictive Analysis</a:t>
          </a:r>
        </a:p>
      </dgm:t>
    </dgm:pt>
    <dgm:pt modelId="{04712490-3FD2-40D6-B00A-27FC3A1C21F2}" type="parTrans" cxnId="{81E64FAF-331A-483D-88D7-DE3742F742ED}">
      <dgm:prSet/>
      <dgm:spPr/>
      <dgm:t>
        <a:bodyPr/>
        <a:lstStyle/>
        <a:p>
          <a:endParaRPr lang="en-US"/>
        </a:p>
      </dgm:t>
    </dgm:pt>
    <dgm:pt modelId="{07723C7A-2519-4577-927D-14CADFB1E8A6}" type="sibTrans" cxnId="{81E64FAF-331A-483D-88D7-DE3742F742ED}">
      <dgm:prSet/>
      <dgm:spPr/>
      <dgm:t>
        <a:bodyPr/>
        <a:lstStyle/>
        <a:p>
          <a:endParaRPr lang="en-US"/>
        </a:p>
      </dgm:t>
    </dgm:pt>
    <dgm:pt modelId="{459115D2-2D25-4328-8332-D58F5070E4A2}">
      <dgm:prSet phldrT="[Text]"/>
      <dgm:spPr/>
      <dgm:t>
        <a:bodyPr/>
        <a:lstStyle/>
        <a:p>
          <a:r>
            <a:rPr lang="en-US" dirty="0"/>
            <a:t>Dashboard</a:t>
          </a:r>
        </a:p>
      </dgm:t>
    </dgm:pt>
    <dgm:pt modelId="{58FEBB14-F2D4-4C0F-A915-A9FDE18F15CB}" type="parTrans" cxnId="{BDDA0EC1-40E3-41E9-B091-B8CEDA3714BA}">
      <dgm:prSet/>
      <dgm:spPr/>
      <dgm:t>
        <a:bodyPr/>
        <a:lstStyle/>
        <a:p>
          <a:endParaRPr lang="en-US"/>
        </a:p>
      </dgm:t>
    </dgm:pt>
    <dgm:pt modelId="{18DBD4D2-6F41-4D92-BA82-FA183FC3F76B}" type="sibTrans" cxnId="{BDDA0EC1-40E3-41E9-B091-B8CEDA3714BA}">
      <dgm:prSet/>
      <dgm:spPr/>
      <dgm:t>
        <a:bodyPr/>
        <a:lstStyle/>
        <a:p>
          <a:endParaRPr lang="en-US"/>
        </a:p>
      </dgm:t>
    </dgm:pt>
    <dgm:pt modelId="{D12B5E7E-495D-4F51-8BD9-05EA43DE9352}">
      <dgm:prSet phldrT="[Text]"/>
      <dgm:spPr/>
      <dgm:t>
        <a:bodyPr/>
        <a:lstStyle/>
        <a:p>
          <a:r>
            <a:rPr lang="en-US" dirty="0"/>
            <a:t>Wrangling</a:t>
          </a:r>
        </a:p>
      </dgm:t>
    </dgm:pt>
    <dgm:pt modelId="{12508E02-2A9B-4294-87E2-1230F8EAE80E}" type="parTrans" cxnId="{B7A0F12A-BAB7-4506-9512-2BFE31297D85}">
      <dgm:prSet/>
      <dgm:spPr/>
      <dgm:t>
        <a:bodyPr/>
        <a:lstStyle/>
        <a:p>
          <a:endParaRPr lang="en-US"/>
        </a:p>
      </dgm:t>
    </dgm:pt>
    <dgm:pt modelId="{E430E52D-D08E-402E-A97E-93547D379459}" type="sibTrans" cxnId="{B7A0F12A-BAB7-4506-9512-2BFE31297D85}">
      <dgm:prSet/>
      <dgm:spPr/>
      <dgm:t>
        <a:bodyPr/>
        <a:lstStyle/>
        <a:p>
          <a:endParaRPr lang="en-US"/>
        </a:p>
      </dgm:t>
    </dgm:pt>
    <dgm:pt modelId="{043642D5-9539-4F51-9030-CF68B2ABA4FF}" type="pres">
      <dgm:prSet presAssocID="{4CBFE269-287F-4CE4-9E7A-9006364DFC94}" presName="Name0" presStyleCnt="0">
        <dgm:presLayoutVars>
          <dgm:dir/>
          <dgm:animLvl val="lvl"/>
          <dgm:resizeHandles val="exact"/>
        </dgm:presLayoutVars>
      </dgm:prSet>
      <dgm:spPr/>
    </dgm:pt>
    <dgm:pt modelId="{25C91AAC-D646-4BA8-961B-F63B84299EC8}" type="pres">
      <dgm:prSet presAssocID="{ED7D1041-2790-4A6F-8474-DCA25BDD8EC6}" presName="composite" presStyleCnt="0"/>
      <dgm:spPr/>
    </dgm:pt>
    <dgm:pt modelId="{5E8ED7B8-8D22-4E44-8C9A-A4F8A9E341E4}" type="pres">
      <dgm:prSet presAssocID="{ED7D1041-2790-4A6F-8474-DCA25BDD8EC6}" presName="parTx" presStyleLbl="alignNode1" presStyleIdx="0" presStyleCnt="3">
        <dgm:presLayoutVars>
          <dgm:chMax val="0"/>
          <dgm:chPref val="0"/>
          <dgm:bulletEnabled val="1"/>
        </dgm:presLayoutVars>
      </dgm:prSet>
      <dgm:spPr/>
    </dgm:pt>
    <dgm:pt modelId="{A7EBCFAA-47C0-48FB-99FD-4806033FFD93}" type="pres">
      <dgm:prSet presAssocID="{ED7D1041-2790-4A6F-8474-DCA25BDD8EC6}" presName="desTx" presStyleLbl="alignAccFollowNode1" presStyleIdx="0" presStyleCnt="3" custLinFactNeighborY="401">
        <dgm:presLayoutVars>
          <dgm:bulletEnabled val="1"/>
        </dgm:presLayoutVars>
      </dgm:prSet>
      <dgm:spPr/>
    </dgm:pt>
    <dgm:pt modelId="{963C56A2-B8DE-45A8-A983-DF9F6BAC6BE5}" type="pres">
      <dgm:prSet presAssocID="{8A3F0458-4FE6-4668-8328-D220CE6519C1}" presName="space" presStyleCnt="0"/>
      <dgm:spPr/>
    </dgm:pt>
    <dgm:pt modelId="{AF4646A3-B7FB-44F2-9FD1-DC6AA5E62296}" type="pres">
      <dgm:prSet presAssocID="{23049770-2117-44BE-86B1-FCBCC5BD745D}" presName="composite" presStyleCnt="0"/>
      <dgm:spPr/>
    </dgm:pt>
    <dgm:pt modelId="{A01A8BDA-A859-46D9-9178-22F38C895203}" type="pres">
      <dgm:prSet presAssocID="{23049770-2117-44BE-86B1-FCBCC5BD745D}" presName="parTx" presStyleLbl="alignNode1" presStyleIdx="1" presStyleCnt="3">
        <dgm:presLayoutVars>
          <dgm:chMax val="0"/>
          <dgm:chPref val="0"/>
          <dgm:bulletEnabled val="1"/>
        </dgm:presLayoutVars>
      </dgm:prSet>
      <dgm:spPr/>
    </dgm:pt>
    <dgm:pt modelId="{D68A595A-AB9F-4DF3-8D13-B41F304F8959}" type="pres">
      <dgm:prSet presAssocID="{23049770-2117-44BE-86B1-FCBCC5BD745D}" presName="desTx" presStyleLbl="alignAccFollowNode1" presStyleIdx="1" presStyleCnt="3">
        <dgm:presLayoutVars>
          <dgm:bulletEnabled val="1"/>
        </dgm:presLayoutVars>
      </dgm:prSet>
      <dgm:spPr/>
    </dgm:pt>
    <dgm:pt modelId="{7AF3EEA1-72AC-4668-8429-C75B1EEB6A83}" type="pres">
      <dgm:prSet presAssocID="{A3FAFA89-8947-4F3A-90BC-B5157DBA78F0}" presName="space" presStyleCnt="0"/>
      <dgm:spPr/>
    </dgm:pt>
    <dgm:pt modelId="{C97FB53F-C0FD-4639-ABF6-2F7B33BBBE60}" type="pres">
      <dgm:prSet presAssocID="{E43FA0E6-F407-49B5-9659-B39A6392034E}" presName="composite" presStyleCnt="0"/>
      <dgm:spPr/>
    </dgm:pt>
    <dgm:pt modelId="{729A86E5-075B-4674-B997-5D4E7B98F0AE}" type="pres">
      <dgm:prSet presAssocID="{E43FA0E6-F407-49B5-9659-B39A6392034E}" presName="parTx" presStyleLbl="alignNode1" presStyleIdx="2" presStyleCnt="3">
        <dgm:presLayoutVars>
          <dgm:chMax val="0"/>
          <dgm:chPref val="0"/>
          <dgm:bulletEnabled val="1"/>
        </dgm:presLayoutVars>
      </dgm:prSet>
      <dgm:spPr/>
    </dgm:pt>
    <dgm:pt modelId="{ABBCA43B-E23D-4ED8-AD91-8102FAC48345}" type="pres">
      <dgm:prSet presAssocID="{E43FA0E6-F407-49B5-9659-B39A6392034E}" presName="desTx" presStyleLbl="alignAccFollowNode1" presStyleIdx="2" presStyleCnt="3">
        <dgm:presLayoutVars>
          <dgm:bulletEnabled val="1"/>
        </dgm:presLayoutVars>
      </dgm:prSet>
      <dgm:spPr/>
    </dgm:pt>
  </dgm:ptLst>
  <dgm:cxnLst>
    <dgm:cxn modelId="{F101E605-1743-4513-A2BE-435B5AAB94E7}" srcId="{23049770-2117-44BE-86B1-FCBCC5BD745D}" destId="{19E32310-0776-45E8-A830-EF6E137FB9ED}" srcOrd="1" destOrd="0" parTransId="{84EA61F4-6D59-4D95-900C-7474A9A3C391}" sibTransId="{B01ABC8F-FA6E-4E5A-A6CD-14864B68DA34}"/>
    <dgm:cxn modelId="{4835FC05-EA4E-4085-8E1F-63411EFDAA4B}" type="presOf" srcId="{23049770-2117-44BE-86B1-FCBCC5BD745D}" destId="{A01A8BDA-A859-46D9-9178-22F38C895203}" srcOrd="0" destOrd="0" presId="urn:microsoft.com/office/officeart/2005/8/layout/hList1"/>
    <dgm:cxn modelId="{C571E00C-3C93-4E35-A9D8-F0A8DC80FA67}" srcId="{4CBFE269-287F-4CE4-9E7A-9006364DFC94}" destId="{E43FA0E6-F407-49B5-9659-B39A6392034E}" srcOrd="2" destOrd="0" parTransId="{0AEDE29C-B743-42E7-949A-D9C6D762FBBA}" sibTransId="{9672F9D4-813A-47CB-8C68-533A77BB0E53}"/>
    <dgm:cxn modelId="{2665141E-49B3-47ED-AEEA-A9BCBD01BB09}" type="presOf" srcId="{FF207B2B-C7D4-4D2F-B812-9C70311E5128}" destId="{ABBCA43B-E23D-4ED8-AD91-8102FAC48345}" srcOrd="0" destOrd="2" presId="urn:microsoft.com/office/officeart/2005/8/layout/hList1"/>
    <dgm:cxn modelId="{C5AB8422-7849-4ACD-89C4-298D45F67EA2}" type="presOf" srcId="{3ECECC73-997F-4D6A-8602-F409E8E711E0}" destId="{A7EBCFAA-47C0-48FB-99FD-4806033FFD93}" srcOrd="0" destOrd="1" presId="urn:microsoft.com/office/officeart/2005/8/layout/hList1"/>
    <dgm:cxn modelId="{B7A0F12A-BAB7-4506-9512-2BFE31297D85}" srcId="{ED7D1041-2790-4A6F-8474-DCA25BDD8EC6}" destId="{D12B5E7E-495D-4F51-8BD9-05EA43DE9352}" srcOrd="2" destOrd="0" parTransId="{12508E02-2A9B-4294-87E2-1230F8EAE80E}" sibTransId="{E430E52D-D08E-402E-A97E-93547D379459}"/>
    <dgm:cxn modelId="{4FD9FA2B-2826-4807-ADF6-67021BF79713}" type="presOf" srcId="{B18B48BE-E8B4-4FDB-AB7A-F4BC1DD111D3}" destId="{ABBCA43B-E23D-4ED8-AD91-8102FAC48345}" srcOrd="0" destOrd="1" presId="urn:microsoft.com/office/officeart/2005/8/layout/hList1"/>
    <dgm:cxn modelId="{4C5F7041-0A52-4655-A35A-35EB9C0CAE68}" srcId="{23049770-2117-44BE-86B1-FCBCC5BD745D}" destId="{98A1602C-2C39-4B83-8F55-287ECB7F5A54}" srcOrd="0" destOrd="0" parTransId="{5839C6C2-FD70-4D06-8AFB-1CDBE9653362}" sibTransId="{F9B86683-A6D4-4934-BE6E-68F2E9019975}"/>
    <dgm:cxn modelId="{7116446C-6D7B-4E43-A769-675BF3924D1C}" srcId="{ED7D1041-2790-4A6F-8474-DCA25BDD8EC6}" destId="{92A9F402-12B1-4BDA-A3A6-FAF317E60267}" srcOrd="0" destOrd="0" parTransId="{0C1FB75A-4C2B-4D2D-81B5-DC21D7454C98}" sibTransId="{24A69E26-FBF0-4C5A-958D-4876A9D77386}"/>
    <dgm:cxn modelId="{059CAA57-D015-4ED0-8601-6A0D6E5E222D}" srcId="{E43FA0E6-F407-49B5-9659-B39A6392034E}" destId="{B18B48BE-E8B4-4FDB-AB7A-F4BC1DD111D3}" srcOrd="1" destOrd="0" parTransId="{2072E92A-790D-4B63-8ADB-374380556904}" sibTransId="{4D6D4BE8-77BF-4F01-AAF2-C3DA9F89888C}"/>
    <dgm:cxn modelId="{81D8B678-771D-4020-AAF5-15A514176CF1}" srcId="{E43FA0E6-F407-49B5-9659-B39A6392034E}" destId="{FF207B2B-C7D4-4D2F-B812-9C70311E5128}" srcOrd="2" destOrd="0" parTransId="{FF47E3E1-A98C-444C-BA11-B0AA09292109}" sibTransId="{64939603-7529-4C25-B562-284C073BCC50}"/>
    <dgm:cxn modelId="{3A510279-E05B-4B5F-BBB9-99A1CF9B089B}" type="presOf" srcId="{4CBFE269-287F-4CE4-9E7A-9006364DFC94}" destId="{043642D5-9539-4F51-9030-CF68B2ABA4FF}" srcOrd="0" destOrd="0" presId="urn:microsoft.com/office/officeart/2005/8/layout/hList1"/>
    <dgm:cxn modelId="{37713589-1E39-41FE-8DEB-08B2592B7F6D}" type="presOf" srcId="{ED7D1041-2790-4A6F-8474-DCA25BDD8EC6}" destId="{5E8ED7B8-8D22-4E44-8C9A-A4F8A9E341E4}" srcOrd="0" destOrd="0" presId="urn:microsoft.com/office/officeart/2005/8/layout/hList1"/>
    <dgm:cxn modelId="{A860EB8D-C6EF-43CD-A7F3-94B37023B2C9}" type="presOf" srcId="{98A1602C-2C39-4B83-8F55-287ECB7F5A54}" destId="{D68A595A-AB9F-4DF3-8D13-B41F304F8959}" srcOrd="0" destOrd="0" presId="urn:microsoft.com/office/officeart/2005/8/layout/hList1"/>
    <dgm:cxn modelId="{B3D53D93-BB37-47E9-89FB-2CDA54663033}" type="presOf" srcId="{E43FA0E6-F407-49B5-9659-B39A6392034E}" destId="{729A86E5-075B-4674-B997-5D4E7B98F0AE}" srcOrd="0" destOrd="0" presId="urn:microsoft.com/office/officeart/2005/8/layout/hList1"/>
    <dgm:cxn modelId="{2105579D-B3A9-4ECD-ACD7-C3A9E069D5D6}" type="presOf" srcId="{92A9F402-12B1-4BDA-A3A6-FAF317E60267}" destId="{A7EBCFAA-47C0-48FB-99FD-4806033FFD93}" srcOrd="0" destOrd="0" presId="urn:microsoft.com/office/officeart/2005/8/layout/hList1"/>
    <dgm:cxn modelId="{C88FB0A6-7B88-4AFE-86C3-98FFE3F81D09}" type="presOf" srcId="{459115D2-2D25-4328-8332-D58F5070E4A2}" destId="{ABBCA43B-E23D-4ED8-AD91-8102FAC48345}" srcOrd="0" destOrd="3" presId="urn:microsoft.com/office/officeart/2005/8/layout/hList1"/>
    <dgm:cxn modelId="{13CF43A9-7681-4924-A6CA-21A2E4B94EBF}" type="presOf" srcId="{BA3B6813-B20C-4EFE-97E7-CED1A8D42AFE}" destId="{ABBCA43B-E23D-4ED8-AD91-8102FAC48345}" srcOrd="0" destOrd="0" presId="urn:microsoft.com/office/officeart/2005/8/layout/hList1"/>
    <dgm:cxn modelId="{64441EAF-0488-4714-BD1E-811C2FDA35E1}" type="presOf" srcId="{19E32310-0776-45E8-A830-EF6E137FB9ED}" destId="{D68A595A-AB9F-4DF3-8D13-B41F304F8959}" srcOrd="0" destOrd="1" presId="urn:microsoft.com/office/officeart/2005/8/layout/hList1"/>
    <dgm:cxn modelId="{81E64FAF-331A-483D-88D7-DE3742F742ED}" srcId="{E43FA0E6-F407-49B5-9659-B39A6392034E}" destId="{41E85563-C03A-4980-A1A4-0BBCF018E853}" srcOrd="4" destOrd="0" parTransId="{04712490-3FD2-40D6-B00A-27FC3A1C21F2}" sibTransId="{07723C7A-2519-4577-927D-14CADFB1E8A6}"/>
    <dgm:cxn modelId="{10D26ABA-5964-41DC-BB27-A4F4C2A69AC1}" type="presOf" srcId="{41E85563-C03A-4980-A1A4-0BBCF018E853}" destId="{ABBCA43B-E23D-4ED8-AD91-8102FAC48345}" srcOrd="0" destOrd="4" presId="urn:microsoft.com/office/officeart/2005/8/layout/hList1"/>
    <dgm:cxn modelId="{BDDA0EC1-40E3-41E9-B091-B8CEDA3714BA}" srcId="{E43FA0E6-F407-49B5-9659-B39A6392034E}" destId="{459115D2-2D25-4328-8332-D58F5070E4A2}" srcOrd="3" destOrd="0" parTransId="{58FEBB14-F2D4-4C0F-A915-A9FDE18F15CB}" sibTransId="{18DBD4D2-6F41-4D92-BA82-FA183FC3F76B}"/>
    <dgm:cxn modelId="{BEFAB8C4-AE5B-44A8-86C1-CB2B1663B0F5}" srcId="{ED7D1041-2790-4A6F-8474-DCA25BDD8EC6}" destId="{3ECECC73-997F-4D6A-8602-F409E8E711E0}" srcOrd="1" destOrd="0" parTransId="{43D83481-A6F2-479B-96D2-5875FCFC6BF3}" sibTransId="{A2C47A50-B7D9-4A49-A646-916EBF696645}"/>
    <dgm:cxn modelId="{24F738CE-6750-4C43-99D5-DDA4C02DA0B0}" type="presOf" srcId="{D12B5E7E-495D-4F51-8BD9-05EA43DE9352}" destId="{A7EBCFAA-47C0-48FB-99FD-4806033FFD93}" srcOrd="0" destOrd="2" presId="urn:microsoft.com/office/officeart/2005/8/layout/hList1"/>
    <dgm:cxn modelId="{A687ADEF-7F79-41A0-BA8F-8F13D61987C1}" srcId="{4CBFE269-287F-4CE4-9E7A-9006364DFC94}" destId="{23049770-2117-44BE-86B1-FCBCC5BD745D}" srcOrd="1" destOrd="0" parTransId="{CF169BCC-3139-46FE-8051-513BCC985A85}" sibTransId="{A3FAFA89-8947-4F3A-90BC-B5157DBA78F0}"/>
    <dgm:cxn modelId="{6D3F78F5-EFD3-47C2-8167-4595DC39F27C}" srcId="{E43FA0E6-F407-49B5-9659-B39A6392034E}" destId="{BA3B6813-B20C-4EFE-97E7-CED1A8D42AFE}" srcOrd="0" destOrd="0" parTransId="{AB41DF5F-A25B-4710-86FC-A6ABCF767EB0}" sibTransId="{757ECC89-4E7B-4131-A258-A8BD589D1368}"/>
    <dgm:cxn modelId="{75F089F5-2788-44C5-8B97-97A02CA9176B}" srcId="{4CBFE269-287F-4CE4-9E7A-9006364DFC94}" destId="{ED7D1041-2790-4A6F-8474-DCA25BDD8EC6}" srcOrd="0" destOrd="0" parTransId="{7A7662F3-77E2-47B9-878B-251F4B05EFA9}" sibTransId="{8A3F0458-4FE6-4668-8328-D220CE6519C1}"/>
    <dgm:cxn modelId="{94D7C171-7114-4C83-BC11-298CE2B4DA83}" type="presParOf" srcId="{043642D5-9539-4F51-9030-CF68B2ABA4FF}" destId="{25C91AAC-D646-4BA8-961B-F63B84299EC8}" srcOrd="0" destOrd="0" presId="urn:microsoft.com/office/officeart/2005/8/layout/hList1"/>
    <dgm:cxn modelId="{67D5761E-8652-4593-A301-C736B0305D36}" type="presParOf" srcId="{25C91AAC-D646-4BA8-961B-F63B84299EC8}" destId="{5E8ED7B8-8D22-4E44-8C9A-A4F8A9E341E4}" srcOrd="0" destOrd="0" presId="urn:microsoft.com/office/officeart/2005/8/layout/hList1"/>
    <dgm:cxn modelId="{99E16B4B-7003-4042-AFF8-98F945FA4283}" type="presParOf" srcId="{25C91AAC-D646-4BA8-961B-F63B84299EC8}" destId="{A7EBCFAA-47C0-48FB-99FD-4806033FFD93}" srcOrd="1" destOrd="0" presId="urn:microsoft.com/office/officeart/2005/8/layout/hList1"/>
    <dgm:cxn modelId="{451D449D-E599-4036-98CF-7981196993F3}" type="presParOf" srcId="{043642D5-9539-4F51-9030-CF68B2ABA4FF}" destId="{963C56A2-B8DE-45A8-A983-DF9F6BAC6BE5}" srcOrd="1" destOrd="0" presId="urn:microsoft.com/office/officeart/2005/8/layout/hList1"/>
    <dgm:cxn modelId="{6E9B0791-5ABF-4C93-A195-D3E100B33133}" type="presParOf" srcId="{043642D5-9539-4F51-9030-CF68B2ABA4FF}" destId="{AF4646A3-B7FB-44F2-9FD1-DC6AA5E62296}" srcOrd="2" destOrd="0" presId="urn:microsoft.com/office/officeart/2005/8/layout/hList1"/>
    <dgm:cxn modelId="{D58A0EB0-2B32-4EB1-A1C2-599C694D0FA9}" type="presParOf" srcId="{AF4646A3-B7FB-44F2-9FD1-DC6AA5E62296}" destId="{A01A8BDA-A859-46D9-9178-22F38C895203}" srcOrd="0" destOrd="0" presId="urn:microsoft.com/office/officeart/2005/8/layout/hList1"/>
    <dgm:cxn modelId="{F1183348-39BC-4190-A8F8-24C02991A7B6}" type="presParOf" srcId="{AF4646A3-B7FB-44F2-9FD1-DC6AA5E62296}" destId="{D68A595A-AB9F-4DF3-8D13-B41F304F8959}" srcOrd="1" destOrd="0" presId="urn:microsoft.com/office/officeart/2005/8/layout/hList1"/>
    <dgm:cxn modelId="{099DC0BD-95FB-470D-A802-4E3FDA6E1377}" type="presParOf" srcId="{043642D5-9539-4F51-9030-CF68B2ABA4FF}" destId="{7AF3EEA1-72AC-4668-8429-C75B1EEB6A83}" srcOrd="3" destOrd="0" presId="urn:microsoft.com/office/officeart/2005/8/layout/hList1"/>
    <dgm:cxn modelId="{7DE5BAFD-E9C4-46FC-9D3F-90B1E1FD3B41}" type="presParOf" srcId="{043642D5-9539-4F51-9030-CF68B2ABA4FF}" destId="{C97FB53F-C0FD-4639-ABF6-2F7B33BBBE60}" srcOrd="4" destOrd="0" presId="urn:microsoft.com/office/officeart/2005/8/layout/hList1"/>
    <dgm:cxn modelId="{C4FA4F9D-51BB-4169-85AD-D39202E0143E}" type="presParOf" srcId="{C97FB53F-C0FD-4639-ABF6-2F7B33BBBE60}" destId="{729A86E5-075B-4674-B997-5D4E7B98F0AE}" srcOrd="0" destOrd="0" presId="urn:microsoft.com/office/officeart/2005/8/layout/hList1"/>
    <dgm:cxn modelId="{E7D6F6EF-A5EB-451B-9763-BB555AB5093F}" type="presParOf" srcId="{C97FB53F-C0FD-4639-ABF6-2F7B33BBBE60}" destId="{ABBCA43B-E23D-4ED8-AD91-8102FAC4834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B1858A-9C06-497A-B25C-102F84ABE44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ACDF5C27-2455-45BE-AD44-887C78E492B8}">
      <dgm:prSet phldrT="[Text]" custT="1"/>
      <dgm:spPr/>
      <dgm:t>
        <a:bodyPr/>
        <a:lstStyle/>
        <a:p>
          <a:pPr algn="just"/>
          <a:r>
            <a:rPr lang="en-US" sz="2000" b="0" i="0" dirty="0"/>
            <a:t>SpaceX designs, manufactures and launches the world’s most advanced rockets and spacecraft. The company was founded in 2002 by Elon Musk to revolutionize space transportation, with the goal of making life multiplanetary. SpaceX believes a fully and rapidly reusable rocket is the pivotal breakthrough needed to substantially reduce the cost of space access. </a:t>
          </a:r>
          <a:endParaRPr lang="en-US" sz="2000" dirty="0"/>
        </a:p>
      </dgm:t>
    </dgm:pt>
    <dgm:pt modelId="{026DC4A3-2E30-44B5-832C-8232259F6FEA}" type="parTrans" cxnId="{1F219923-73DD-43E6-847D-61A2DE01040E}">
      <dgm:prSet/>
      <dgm:spPr/>
      <dgm:t>
        <a:bodyPr/>
        <a:lstStyle/>
        <a:p>
          <a:endParaRPr lang="en-US"/>
        </a:p>
      </dgm:t>
    </dgm:pt>
    <dgm:pt modelId="{C02E85B3-489A-4990-9097-20C2721C7199}" type="sibTrans" cxnId="{1F219923-73DD-43E6-847D-61A2DE01040E}">
      <dgm:prSet/>
      <dgm:spPr/>
      <dgm:t>
        <a:bodyPr/>
        <a:lstStyle/>
        <a:p>
          <a:endParaRPr lang="en-US"/>
        </a:p>
      </dgm:t>
    </dgm:pt>
    <dgm:pt modelId="{DE2DC70E-697A-4788-96DE-CD59EF526A2B}">
      <dgm:prSet phldrT="[Text]" custT="1"/>
      <dgm:spPr/>
      <dgm:t>
        <a:bodyPr/>
        <a:lstStyle/>
        <a:p>
          <a:pPr algn="just"/>
          <a:r>
            <a:rPr lang="en-US" sz="2000" b="0" kern="1200" dirty="0"/>
            <a:t>Falcon 9 is the world’s first orbital class reusable rocket. </a:t>
          </a:r>
          <a:r>
            <a:rPr lang="en-US" sz="2000" b="0" i="0" kern="1200" dirty="0">
              <a:solidFill>
                <a:prstClr val="white"/>
              </a:solidFill>
              <a:latin typeface="IBM Plex Sans Text"/>
              <a:ea typeface="+mn-ea"/>
              <a:cs typeface="+mn-cs"/>
            </a:rPr>
            <a:t>SpaceX has launched successfully 31 carrier rockets Falcon 9 in 2021. </a:t>
          </a:r>
          <a:r>
            <a:rPr lang="en-US" sz="2000" b="0" kern="1200" dirty="0"/>
            <a:t>Reusability allows SpaceX to turn drives down the cost of space access.</a:t>
          </a:r>
          <a:endParaRPr lang="en-US" sz="2000" b="0" i="0" kern="1200" dirty="0">
            <a:solidFill>
              <a:prstClr val="white"/>
            </a:solidFill>
            <a:latin typeface="IBM Plex Sans Text"/>
            <a:ea typeface="+mn-ea"/>
            <a:cs typeface="+mn-cs"/>
          </a:endParaRPr>
        </a:p>
      </dgm:t>
    </dgm:pt>
    <dgm:pt modelId="{BC5116C8-84A3-484A-88FB-AF59C3F6640B}" type="parTrans" cxnId="{275E07E3-27E9-4F3C-A3B9-791E5A784327}">
      <dgm:prSet/>
      <dgm:spPr/>
      <dgm:t>
        <a:bodyPr/>
        <a:lstStyle/>
        <a:p>
          <a:endParaRPr lang="en-US"/>
        </a:p>
      </dgm:t>
    </dgm:pt>
    <dgm:pt modelId="{8A464165-A778-427C-B4EF-3BCAE28C5804}" type="sibTrans" cxnId="{275E07E3-27E9-4F3C-A3B9-791E5A784327}">
      <dgm:prSet/>
      <dgm:spPr/>
      <dgm:t>
        <a:bodyPr/>
        <a:lstStyle/>
        <a:p>
          <a:endParaRPr lang="en-US"/>
        </a:p>
      </dgm:t>
    </dgm:pt>
    <dgm:pt modelId="{4CD1B11B-CA5C-476E-B5BF-2B8FAF21835D}">
      <dgm:prSet phldrT="[Text]" custT="1"/>
      <dgm:spPr/>
      <dgm:t>
        <a:bodyPr/>
        <a:lstStyle/>
        <a:p>
          <a:pPr algn="just"/>
          <a:r>
            <a:rPr lang="en-US" sz="2000" b="0" i="0" dirty="0"/>
            <a:t>In this capstone project,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successfully, we can determine the cost of a launch. </a:t>
          </a:r>
          <a:endParaRPr lang="en-US" sz="2000" dirty="0"/>
        </a:p>
      </dgm:t>
    </dgm:pt>
    <dgm:pt modelId="{92FF427F-810B-43CD-9CDC-0EA277A3C3EB}" type="parTrans" cxnId="{5AAE78D0-8544-496F-9348-1D482423C0ED}">
      <dgm:prSet/>
      <dgm:spPr/>
      <dgm:t>
        <a:bodyPr/>
        <a:lstStyle/>
        <a:p>
          <a:endParaRPr lang="en-US"/>
        </a:p>
      </dgm:t>
    </dgm:pt>
    <dgm:pt modelId="{1C400EBD-2B04-42A8-A64D-02BE6F49B46C}" type="sibTrans" cxnId="{5AAE78D0-8544-496F-9348-1D482423C0ED}">
      <dgm:prSet/>
      <dgm:spPr/>
      <dgm:t>
        <a:bodyPr/>
        <a:lstStyle/>
        <a:p>
          <a:endParaRPr lang="en-US"/>
        </a:p>
      </dgm:t>
    </dgm:pt>
    <dgm:pt modelId="{1D96A75B-D41A-426F-9E01-7C10886FD780}" type="pres">
      <dgm:prSet presAssocID="{33B1858A-9C06-497A-B25C-102F84ABE441}" presName="linear" presStyleCnt="0">
        <dgm:presLayoutVars>
          <dgm:dir/>
          <dgm:animLvl val="lvl"/>
          <dgm:resizeHandles val="exact"/>
        </dgm:presLayoutVars>
      </dgm:prSet>
      <dgm:spPr/>
    </dgm:pt>
    <dgm:pt modelId="{AB5336EC-95F6-4168-9AB7-2D1C8D5F370D}" type="pres">
      <dgm:prSet presAssocID="{ACDF5C27-2455-45BE-AD44-887C78E492B8}" presName="parentLin" presStyleCnt="0"/>
      <dgm:spPr/>
    </dgm:pt>
    <dgm:pt modelId="{A72D429A-0F47-447A-97EC-B0EB9C0F5E71}" type="pres">
      <dgm:prSet presAssocID="{ACDF5C27-2455-45BE-AD44-887C78E492B8}" presName="parentLeftMargin" presStyleLbl="node1" presStyleIdx="0" presStyleCnt="3"/>
      <dgm:spPr/>
    </dgm:pt>
    <dgm:pt modelId="{F760DB81-2442-46FF-98B6-C8F6F8D1B23F}" type="pres">
      <dgm:prSet presAssocID="{ACDF5C27-2455-45BE-AD44-887C78E492B8}" presName="parentText" presStyleLbl="node1" presStyleIdx="0" presStyleCnt="3" custScaleX="164551" custScaleY="221893">
        <dgm:presLayoutVars>
          <dgm:chMax val="0"/>
          <dgm:bulletEnabled val="1"/>
        </dgm:presLayoutVars>
      </dgm:prSet>
      <dgm:spPr/>
    </dgm:pt>
    <dgm:pt modelId="{067AC262-59B9-444A-8FC2-C2D08453C812}" type="pres">
      <dgm:prSet presAssocID="{ACDF5C27-2455-45BE-AD44-887C78E492B8}" presName="negativeSpace" presStyleCnt="0"/>
      <dgm:spPr/>
    </dgm:pt>
    <dgm:pt modelId="{C36D8D7C-5D78-4A82-AE4A-B9ECC501A7CB}" type="pres">
      <dgm:prSet presAssocID="{ACDF5C27-2455-45BE-AD44-887C78E492B8}" presName="childText" presStyleLbl="conFgAcc1" presStyleIdx="0" presStyleCnt="3">
        <dgm:presLayoutVars>
          <dgm:bulletEnabled val="1"/>
        </dgm:presLayoutVars>
      </dgm:prSet>
      <dgm:spPr/>
    </dgm:pt>
    <dgm:pt modelId="{6B0EC93F-48A0-4431-8C70-3DD769ABC40F}" type="pres">
      <dgm:prSet presAssocID="{C02E85B3-489A-4990-9097-20C2721C7199}" presName="spaceBetweenRectangles" presStyleCnt="0"/>
      <dgm:spPr/>
    </dgm:pt>
    <dgm:pt modelId="{68F2D70A-F578-4962-AB1D-D97F7A094D2E}" type="pres">
      <dgm:prSet presAssocID="{DE2DC70E-697A-4788-96DE-CD59EF526A2B}" presName="parentLin" presStyleCnt="0"/>
      <dgm:spPr/>
    </dgm:pt>
    <dgm:pt modelId="{3950AE33-61E4-469F-9C07-C43C29F1CE8B}" type="pres">
      <dgm:prSet presAssocID="{DE2DC70E-697A-4788-96DE-CD59EF526A2B}" presName="parentLeftMargin" presStyleLbl="node1" presStyleIdx="0" presStyleCnt="3"/>
      <dgm:spPr/>
    </dgm:pt>
    <dgm:pt modelId="{DFF544DB-88FC-4706-B077-DEBD71C72F35}" type="pres">
      <dgm:prSet presAssocID="{DE2DC70E-697A-4788-96DE-CD59EF526A2B}" presName="parentText" presStyleLbl="node1" presStyleIdx="1" presStyleCnt="3" custScaleX="171496" custScaleY="121195">
        <dgm:presLayoutVars>
          <dgm:chMax val="0"/>
          <dgm:bulletEnabled val="1"/>
        </dgm:presLayoutVars>
      </dgm:prSet>
      <dgm:spPr/>
    </dgm:pt>
    <dgm:pt modelId="{F8B894AD-7938-4D08-AF8D-C9D792BABAD1}" type="pres">
      <dgm:prSet presAssocID="{DE2DC70E-697A-4788-96DE-CD59EF526A2B}" presName="negativeSpace" presStyleCnt="0"/>
      <dgm:spPr/>
    </dgm:pt>
    <dgm:pt modelId="{03CDE1BC-1A8E-4615-8DA1-C9071E07CA85}" type="pres">
      <dgm:prSet presAssocID="{DE2DC70E-697A-4788-96DE-CD59EF526A2B}" presName="childText" presStyleLbl="conFgAcc1" presStyleIdx="1" presStyleCnt="3">
        <dgm:presLayoutVars>
          <dgm:bulletEnabled val="1"/>
        </dgm:presLayoutVars>
      </dgm:prSet>
      <dgm:spPr/>
    </dgm:pt>
    <dgm:pt modelId="{BA591752-E331-4318-9A8C-F4D91A4DDFC7}" type="pres">
      <dgm:prSet presAssocID="{8A464165-A778-427C-B4EF-3BCAE28C5804}" presName="spaceBetweenRectangles" presStyleCnt="0"/>
      <dgm:spPr/>
    </dgm:pt>
    <dgm:pt modelId="{79E5AD86-C63D-4852-AE97-DC5328E3A04D}" type="pres">
      <dgm:prSet presAssocID="{4CD1B11B-CA5C-476E-B5BF-2B8FAF21835D}" presName="parentLin" presStyleCnt="0"/>
      <dgm:spPr/>
    </dgm:pt>
    <dgm:pt modelId="{3831760C-4F64-4091-B351-EF2A5142BF23}" type="pres">
      <dgm:prSet presAssocID="{4CD1B11B-CA5C-476E-B5BF-2B8FAF21835D}" presName="parentLeftMargin" presStyleLbl="node1" presStyleIdx="1" presStyleCnt="3"/>
      <dgm:spPr/>
    </dgm:pt>
    <dgm:pt modelId="{89CA06F6-7241-4466-BC72-A4B8ADDB93B8}" type="pres">
      <dgm:prSet presAssocID="{4CD1B11B-CA5C-476E-B5BF-2B8FAF21835D}" presName="parentText" presStyleLbl="node1" presStyleIdx="2" presStyleCnt="3" custScaleX="164490" custScaleY="237285" custLinFactNeighborX="-32877">
        <dgm:presLayoutVars>
          <dgm:chMax val="0"/>
          <dgm:bulletEnabled val="1"/>
        </dgm:presLayoutVars>
      </dgm:prSet>
      <dgm:spPr/>
    </dgm:pt>
    <dgm:pt modelId="{43AE419E-0544-4B63-AD46-790D28BC97D3}" type="pres">
      <dgm:prSet presAssocID="{4CD1B11B-CA5C-476E-B5BF-2B8FAF21835D}" presName="negativeSpace" presStyleCnt="0"/>
      <dgm:spPr/>
    </dgm:pt>
    <dgm:pt modelId="{9E783B60-06AE-48F0-8D6A-1B2345D32BB9}" type="pres">
      <dgm:prSet presAssocID="{4CD1B11B-CA5C-476E-B5BF-2B8FAF21835D}" presName="childText" presStyleLbl="conFgAcc1" presStyleIdx="2" presStyleCnt="3">
        <dgm:presLayoutVars>
          <dgm:bulletEnabled val="1"/>
        </dgm:presLayoutVars>
      </dgm:prSet>
      <dgm:spPr/>
    </dgm:pt>
  </dgm:ptLst>
  <dgm:cxnLst>
    <dgm:cxn modelId="{1F219923-73DD-43E6-847D-61A2DE01040E}" srcId="{33B1858A-9C06-497A-B25C-102F84ABE441}" destId="{ACDF5C27-2455-45BE-AD44-887C78E492B8}" srcOrd="0" destOrd="0" parTransId="{026DC4A3-2E30-44B5-832C-8232259F6FEA}" sibTransId="{C02E85B3-489A-4990-9097-20C2721C7199}"/>
    <dgm:cxn modelId="{9E946B41-2728-4182-B26F-C2014FEE2D33}" type="presOf" srcId="{ACDF5C27-2455-45BE-AD44-887C78E492B8}" destId="{F760DB81-2442-46FF-98B6-C8F6F8D1B23F}" srcOrd="1" destOrd="0" presId="urn:microsoft.com/office/officeart/2005/8/layout/list1"/>
    <dgm:cxn modelId="{32D13E55-32B8-4ED7-BC65-3A6357893676}" type="presOf" srcId="{ACDF5C27-2455-45BE-AD44-887C78E492B8}" destId="{A72D429A-0F47-447A-97EC-B0EB9C0F5E71}" srcOrd="0" destOrd="0" presId="urn:microsoft.com/office/officeart/2005/8/layout/list1"/>
    <dgm:cxn modelId="{4538B475-A2D7-421C-BA49-769904640397}" type="presOf" srcId="{4CD1B11B-CA5C-476E-B5BF-2B8FAF21835D}" destId="{3831760C-4F64-4091-B351-EF2A5142BF23}" srcOrd="0" destOrd="0" presId="urn:microsoft.com/office/officeart/2005/8/layout/list1"/>
    <dgm:cxn modelId="{854F227F-0475-46A2-AD1D-03DCA60A3C57}" type="presOf" srcId="{33B1858A-9C06-497A-B25C-102F84ABE441}" destId="{1D96A75B-D41A-426F-9E01-7C10886FD780}" srcOrd="0" destOrd="0" presId="urn:microsoft.com/office/officeart/2005/8/layout/list1"/>
    <dgm:cxn modelId="{36966EB3-BAE6-4C88-961E-9B84A227CB4A}" type="presOf" srcId="{DE2DC70E-697A-4788-96DE-CD59EF526A2B}" destId="{DFF544DB-88FC-4706-B077-DEBD71C72F35}" srcOrd="1" destOrd="0" presId="urn:microsoft.com/office/officeart/2005/8/layout/list1"/>
    <dgm:cxn modelId="{394F53BF-C57B-457D-B4EA-7470E1A56828}" type="presOf" srcId="{DE2DC70E-697A-4788-96DE-CD59EF526A2B}" destId="{3950AE33-61E4-469F-9C07-C43C29F1CE8B}" srcOrd="0" destOrd="0" presId="urn:microsoft.com/office/officeart/2005/8/layout/list1"/>
    <dgm:cxn modelId="{5AAE78D0-8544-496F-9348-1D482423C0ED}" srcId="{33B1858A-9C06-497A-B25C-102F84ABE441}" destId="{4CD1B11B-CA5C-476E-B5BF-2B8FAF21835D}" srcOrd="2" destOrd="0" parTransId="{92FF427F-810B-43CD-9CDC-0EA277A3C3EB}" sibTransId="{1C400EBD-2B04-42A8-A64D-02BE6F49B46C}"/>
    <dgm:cxn modelId="{275E07E3-27E9-4F3C-A3B9-791E5A784327}" srcId="{33B1858A-9C06-497A-B25C-102F84ABE441}" destId="{DE2DC70E-697A-4788-96DE-CD59EF526A2B}" srcOrd="1" destOrd="0" parTransId="{BC5116C8-84A3-484A-88FB-AF59C3F6640B}" sibTransId="{8A464165-A778-427C-B4EF-3BCAE28C5804}"/>
    <dgm:cxn modelId="{C087D6EA-6118-4C92-B7F6-EF69B9509D4D}" type="presOf" srcId="{4CD1B11B-CA5C-476E-B5BF-2B8FAF21835D}" destId="{89CA06F6-7241-4466-BC72-A4B8ADDB93B8}" srcOrd="1" destOrd="0" presId="urn:microsoft.com/office/officeart/2005/8/layout/list1"/>
    <dgm:cxn modelId="{B6DE0D8D-8394-4883-B213-6BF03E1688E8}" type="presParOf" srcId="{1D96A75B-D41A-426F-9E01-7C10886FD780}" destId="{AB5336EC-95F6-4168-9AB7-2D1C8D5F370D}" srcOrd="0" destOrd="0" presId="urn:microsoft.com/office/officeart/2005/8/layout/list1"/>
    <dgm:cxn modelId="{45C62A76-EA81-4A05-8488-EDAE96AE16A0}" type="presParOf" srcId="{AB5336EC-95F6-4168-9AB7-2D1C8D5F370D}" destId="{A72D429A-0F47-447A-97EC-B0EB9C0F5E71}" srcOrd="0" destOrd="0" presId="urn:microsoft.com/office/officeart/2005/8/layout/list1"/>
    <dgm:cxn modelId="{D6316EDF-AB76-4552-95F5-9F991B5BA228}" type="presParOf" srcId="{AB5336EC-95F6-4168-9AB7-2D1C8D5F370D}" destId="{F760DB81-2442-46FF-98B6-C8F6F8D1B23F}" srcOrd="1" destOrd="0" presId="urn:microsoft.com/office/officeart/2005/8/layout/list1"/>
    <dgm:cxn modelId="{88D70A98-E8B4-4BF2-8D91-044820672EA0}" type="presParOf" srcId="{1D96A75B-D41A-426F-9E01-7C10886FD780}" destId="{067AC262-59B9-444A-8FC2-C2D08453C812}" srcOrd="1" destOrd="0" presId="urn:microsoft.com/office/officeart/2005/8/layout/list1"/>
    <dgm:cxn modelId="{BD34AB2D-554E-4D31-8499-3D8AAB7BB115}" type="presParOf" srcId="{1D96A75B-D41A-426F-9E01-7C10886FD780}" destId="{C36D8D7C-5D78-4A82-AE4A-B9ECC501A7CB}" srcOrd="2" destOrd="0" presId="urn:microsoft.com/office/officeart/2005/8/layout/list1"/>
    <dgm:cxn modelId="{72249202-5EC3-455D-9BFB-0F5B24CACBCA}" type="presParOf" srcId="{1D96A75B-D41A-426F-9E01-7C10886FD780}" destId="{6B0EC93F-48A0-4431-8C70-3DD769ABC40F}" srcOrd="3" destOrd="0" presId="urn:microsoft.com/office/officeart/2005/8/layout/list1"/>
    <dgm:cxn modelId="{F87F0C3B-0133-4320-8F31-984D60FF72D5}" type="presParOf" srcId="{1D96A75B-D41A-426F-9E01-7C10886FD780}" destId="{68F2D70A-F578-4962-AB1D-D97F7A094D2E}" srcOrd="4" destOrd="0" presId="urn:microsoft.com/office/officeart/2005/8/layout/list1"/>
    <dgm:cxn modelId="{CC19BF25-A8CD-476F-97C0-7D9B1469D286}" type="presParOf" srcId="{68F2D70A-F578-4962-AB1D-D97F7A094D2E}" destId="{3950AE33-61E4-469F-9C07-C43C29F1CE8B}" srcOrd="0" destOrd="0" presId="urn:microsoft.com/office/officeart/2005/8/layout/list1"/>
    <dgm:cxn modelId="{7454F17E-0607-496A-8D8B-5A9F8CA00627}" type="presParOf" srcId="{68F2D70A-F578-4962-AB1D-D97F7A094D2E}" destId="{DFF544DB-88FC-4706-B077-DEBD71C72F35}" srcOrd="1" destOrd="0" presId="urn:microsoft.com/office/officeart/2005/8/layout/list1"/>
    <dgm:cxn modelId="{16ED995A-D92A-417B-B6F4-E31AB36C4B05}" type="presParOf" srcId="{1D96A75B-D41A-426F-9E01-7C10886FD780}" destId="{F8B894AD-7938-4D08-AF8D-C9D792BABAD1}" srcOrd="5" destOrd="0" presId="urn:microsoft.com/office/officeart/2005/8/layout/list1"/>
    <dgm:cxn modelId="{C4436437-0765-495C-99BE-98AFB10B5BFE}" type="presParOf" srcId="{1D96A75B-D41A-426F-9E01-7C10886FD780}" destId="{03CDE1BC-1A8E-4615-8DA1-C9071E07CA85}" srcOrd="6" destOrd="0" presId="urn:microsoft.com/office/officeart/2005/8/layout/list1"/>
    <dgm:cxn modelId="{15293B4C-DCF5-4912-B5B9-51942FF5D0A5}" type="presParOf" srcId="{1D96A75B-D41A-426F-9E01-7C10886FD780}" destId="{BA591752-E331-4318-9A8C-F4D91A4DDFC7}" srcOrd="7" destOrd="0" presId="urn:microsoft.com/office/officeart/2005/8/layout/list1"/>
    <dgm:cxn modelId="{6A60BA43-8007-4395-B30B-272BC9E737BD}" type="presParOf" srcId="{1D96A75B-D41A-426F-9E01-7C10886FD780}" destId="{79E5AD86-C63D-4852-AE97-DC5328E3A04D}" srcOrd="8" destOrd="0" presId="urn:microsoft.com/office/officeart/2005/8/layout/list1"/>
    <dgm:cxn modelId="{27244912-E1E3-4720-B52C-AC03C5576532}" type="presParOf" srcId="{79E5AD86-C63D-4852-AE97-DC5328E3A04D}" destId="{3831760C-4F64-4091-B351-EF2A5142BF23}" srcOrd="0" destOrd="0" presId="urn:microsoft.com/office/officeart/2005/8/layout/list1"/>
    <dgm:cxn modelId="{E1E39EB6-3F46-4C4F-B512-FA554EB13B61}" type="presParOf" srcId="{79E5AD86-C63D-4852-AE97-DC5328E3A04D}" destId="{89CA06F6-7241-4466-BC72-A4B8ADDB93B8}" srcOrd="1" destOrd="0" presId="urn:microsoft.com/office/officeart/2005/8/layout/list1"/>
    <dgm:cxn modelId="{BC5272F6-F7E8-4382-9FAA-C7417AB6B6CD}" type="presParOf" srcId="{1D96A75B-D41A-426F-9E01-7C10886FD780}" destId="{43AE419E-0544-4B63-AD46-790D28BC97D3}" srcOrd="9" destOrd="0" presId="urn:microsoft.com/office/officeart/2005/8/layout/list1"/>
    <dgm:cxn modelId="{DAA12E84-0E92-413F-85E7-4E98552E11B4}" type="presParOf" srcId="{1D96A75B-D41A-426F-9E01-7C10886FD780}" destId="{9E783B60-06AE-48F0-8D6A-1B2345D32BB9}"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21648DE-04E5-4A12-B3DF-71EDF115FB8D}"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en-US"/>
        </a:p>
      </dgm:t>
    </dgm:pt>
    <dgm:pt modelId="{BADEDDA2-09CA-4829-B6B7-E73E97263CC6}">
      <dgm:prSet phldrT="[Text]" custT="1"/>
      <dgm:spPr/>
      <dgm:t>
        <a:bodyPr/>
        <a:lstStyle/>
        <a:p>
          <a:r>
            <a:rPr lang="en-US" sz="1800" kern="1200" dirty="0">
              <a:solidFill>
                <a:schemeClr val="bg1"/>
              </a:solidFill>
            </a:rPr>
            <a:t>SpaceX has savings on Falcon 9 rocket launches since they can reuse the first stage. Using data analysis tools, </a:t>
          </a:r>
          <a:r>
            <a:rPr lang="en-US" sz="1800" kern="1200" dirty="0">
              <a:solidFill>
                <a:prstClr val="white"/>
              </a:solidFill>
              <a:latin typeface="IBM Plex Sans Text"/>
              <a:ea typeface="+mn-ea"/>
              <a:cs typeface="+mn-cs"/>
            </a:rPr>
            <a:t>we can predict if the Falcon 9 first stage will land successfully.</a:t>
          </a:r>
        </a:p>
      </dgm:t>
    </dgm:pt>
    <dgm:pt modelId="{64711460-C227-476E-8AA6-EB982BE0239B}" type="parTrans" cxnId="{5C95C750-01D4-43E8-930F-3456E1545D42}">
      <dgm:prSet/>
      <dgm:spPr/>
      <dgm:t>
        <a:bodyPr/>
        <a:lstStyle/>
        <a:p>
          <a:endParaRPr lang="en-US"/>
        </a:p>
      </dgm:t>
    </dgm:pt>
    <dgm:pt modelId="{2BF032E9-B679-4239-BB00-466D355E931E}" type="sibTrans" cxnId="{5C95C750-01D4-43E8-930F-3456E1545D42}">
      <dgm:prSet/>
      <dgm:spPr/>
      <dgm:t>
        <a:bodyPr/>
        <a:lstStyle/>
        <a:p>
          <a:endParaRPr lang="en-US"/>
        </a:p>
      </dgm:t>
    </dgm:pt>
    <dgm:pt modelId="{2E0213F7-2301-466D-9C34-D538C0A8CB58}">
      <dgm:prSet phldrT="[Text]" custT="1"/>
      <dgm:spPr/>
      <dgm:t>
        <a:bodyPr/>
        <a:lstStyle/>
        <a:p>
          <a:r>
            <a:rPr lang="en-US" sz="1800" dirty="0">
              <a:solidFill>
                <a:schemeClr val="bg1"/>
              </a:solidFill>
            </a:rPr>
            <a:t>Low weighted payloads perform better than the heavier payloads.</a:t>
          </a:r>
        </a:p>
      </dgm:t>
    </dgm:pt>
    <dgm:pt modelId="{888C81EA-3109-464A-97CA-40CFFE52413F}" type="parTrans" cxnId="{A4430317-01B5-4E22-A121-457E6BEB2752}">
      <dgm:prSet/>
      <dgm:spPr/>
      <dgm:t>
        <a:bodyPr/>
        <a:lstStyle/>
        <a:p>
          <a:endParaRPr lang="en-US"/>
        </a:p>
      </dgm:t>
    </dgm:pt>
    <dgm:pt modelId="{5AA5844B-888E-447F-A865-C8AE25BEBB72}" type="sibTrans" cxnId="{A4430317-01B5-4E22-A121-457E6BEB2752}">
      <dgm:prSet/>
      <dgm:spPr/>
      <dgm:t>
        <a:bodyPr/>
        <a:lstStyle/>
        <a:p>
          <a:endParaRPr lang="en-US"/>
        </a:p>
      </dgm:t>
    </dgm:pt>
    <dgm:pt modelId="{DA30DF25-1A44-4FD8-8F02-8A98229BE646}">
      <dgm:prSet phldrT="[Text]" custT="1"/>
      <dgm:spPr/>
      <dgm:t>
        <a:bodyPr/>
        <a:lstStyle/>
        <a:p>
          <a:r>
            <a:rPr lang="en-US" sz="1800" kern="1200" dirty="0">
              <a:solidFill>
                <a:prstClr val="white"/>
              </a:solidFill>
              <a:latin typeface="IBM Plex Sans Text"/>
              <a:ea typeface="+mn-ea"/>
              <a:cs typeface="+mn-cs"/>
            </a:rPr>
            <a:t>Orbits ES-L1, GEO, HEO, SSO, VLEO had the most success rate.</a:t>
          </a:r>
        </a:p>
      </dgm:t>
    </dgm:pt>
    <dgm:pt modelId="{79ABB5BC-4F3D-43C5-B6E3-48332310270B}" type="parTrans" cxnId="{E894F12F-9EDD-4084-81E4-687E077E896C}">
      <dgm:prSet/>
      <dgm:spPr/>
      <dgm:t>
        <a:bodyPr/>
        <a:lstStyle/>
        <a:p>
          <a:endParaRPr lang="en-US"/>
        </a:p>
      </dgm:t>
    </dgm:pt>
    <dgm:pt modelId="{855E6963-F252-4835-B0C5-B03067FAAE42}" type="sibTrans" cxnId="{E894F12F-9EDD-4084-81E4-687E077E896C}">
      <dgm:prSet/>
      <dgm:spPr/>
      <dgm:t>
        <a:bodyPr/>
        <a:lstStyle/>
        <a:p>
          <a:endParaRPr lang="en-US"/>
        </a:p>
      </dgm:t>
    </dgm:pt>
    <dgm:pt modelId="{C8973D20-9991-49D3-9F36-4D7606684546}">
      <dgm:prSet custT="1"/>
      <dgm:spPr/>
      <dgm:t>
        <a:bodyPr/>
        <a:lstStyle/>
        <a:p>
          <a:r>
            <a:rPr lang="en-US" sz="1800" dirty="0">
              <a:solidFill>
                <a:schemeClr val="bg1"/>
              </a:solidFill>
            </a:rPr>
            <a:t>The Launches success rate started to increase since 2013 to the present as they have perfected the launches with trial and error.</a:t>
          </a:r>
        </a:p>
      </dgm:t>
    </dgm:pt>
    <dgm:pt modelId="{8FE60C33-16AF-4F22-B806-B7481D26C6C7}" type="parTrans" cxnId="{27B7784F-B1BB-48F9-83B5-2E152B176951}">
      <dgm:prSet/>
      <dgm:spPr/>
      <dgm:t>
        <a:bodyPr/>
        <a:lstStyle/>
        <a:p>
          <a:endParaRPr lang="en-US"/>
        </a:p>
      </dgm:t>
    </dgm:pt>
    <dgm:pt modelId="{02D3A879-6CC8-4E46-A18F-95974CE78A50}" type="sibTrans" cxnId="{27B7784F-B1BB-48F9-83B5-2E152B176951}">
      <dgm:prSet/>
      <dgm:spPr/>
      <dgm:t>
        <a:bodyPr/>
        <a:lstStyle/>
        <a:p>
          <a:endParaRPr lang="en-US"/>
        </a:p>
      </dgm:t>
    </dgm:pt>
    <dgm:pt modelId="{D3D1DDEC-7750-40B2-9FAB-ADA97546E3B7}">
      <dgm:prSet custT="1"/>
      <dgm:spPr/>
      <dgm:t>
        <a:bodyPr/>
        <a:lstStyle/>
        <a:p>
          <a:r>
            <a:rPr lang="en-US" sz="1800" dirty="0">
              <a:solidFill>
                <a:schemeClr val="bg1"/>
              </a:solidFill>
            </a:rPr>
            <a:t>KSC LC-39A had the most successful launches of any sites.</a:t>
          </a:r>
        </a:p>
      </dgm:t>
    </dgm:pt>
    <dgm:pt modelId="{6E954A06-4002-48DA-9805-770764D22F0C}" type="parTrans" cxnId="{4B15C2F4-3431-4DAC-BF4D-7594340FEC61}">
      <dgm:prSet/>
      <dgm:spPr/>
      <dgm:t>
        <a:bodyPr/>
        <a:lstStyle/>
        <a:p>
          <a:endParaRPr lang="en-US"/>
        </a:p>
      </dgm:t>
    </dgm:pt>
    <dgm:pt modelId="{60818257-0E0D-4994-8277-EC8355CFA0C9}" type="sibTrans" cxnId="{4B15C2F4-3431-4DAC-BF4D-7594340FEC61}">
      <dgm:prSet/>
      <dgm:spPr/>
      <dgm:t>
        <a:bodyPr/>
        <a:lstStyle/>
        <a:p>
          <a:endParaRPr lang="en-US"/>
        </a:p>
      </dgm:t>
    </dgm:pt>
    <dgm:pt modelId="{DA79DC8F-7086-4BD2-B1F3-E99D048DA1C3}">
      <dgm:prSet custT="1"/>
      <dgm:spPr/>
      <dgm:t>
        <a:bodyPr/>
        <a:lstStyle/>
        <a:p>
          <a:r>
            <a:rPr lang="en-US" sz="1800" dirty="0">
              <a:solidFill>
                <a:schemeClr val="bg1"/>
              </a:solidFill>
            </a:rPr>
            <a:t>The tree classifier algorithm is the best for this project dataset.</a:t>
          </a:r>
        </a:p>
      </dgm:t>
    </dgm:pt>
    <dgm:pt modelId="{CABB24E6-A25A-4C84-A43A-573C9519D47A}" type="parTrans" cxnId="{038C15CA-9496-4DC4-ACF4-C298DF1B4D67}">
      <dgm:prSet/>
      <dgm:spPr/>
      <dgm:t>
        <a:bodyPr/>
        <a:lstStyle/>
        <a:p>
          <a:endParaRPr lang="en-US"/>
        </a:p>
      </dgm:t>
    </dgm:pt>
    <dgm:pt modelId="{7E2CDA7E-BBA9-4074-95C3-D3882E0FAA41}" type="sibTrans" cxnId="{038C15CA-9496-4DC4-ACF4-C298DF1B4D67}">
      <dgm:prSet/>
      <dgm:spPr/>
      <dgm:t>
        <a:bodyPr/>
        <a:lstStyle/>
        <a:p>
          <a:endParaRPr lang="en-US"/>
        </a:p>
      </dgm:t>
    </dgm:pt>
    <dgm:pt modelId="{EF92D2C2-BC7F-4540-8E93-C6E5A4E59A2C}" type="pres">
      <dgm:prSet presAssocID="{521648DE-04E5-4A12-B3DF-71EDF115FB8D}" presName="linear" presStyleCnt="0">
        <dgm:presLayoutVars>
          <dgm:dir/>
          <dgm:animLvl val="lvl"/>
          <dgm:resizeHandles val="exact"/>
        </dgm:presLayoutVars>
      </dgm:prSet>
      <dgm:spPr/>
    </dgm:pt>
    <dgm:pt modelId="{9191C153-BB91-4FF7-9315-268306CCC90E}" type="pres">
      <dgm:prSet presAssocID="{BADEDDA2-09CA-4829-B6B7-E73E97263CC6}" presName="parentLin" presStyleCnt="0"/>
      <dgm:spPr/>
    </dgm:pt>
    <dgm:pt modelId="{AB01F9AA-09D1-44A8-8A87-D8247CDDA9C6}" type="pres">
      <dgm:prSet presAssocID="{BADEDDA2-09CA-4829-B6B7-E73E97263CC6}" presName="parentLeftMargin" presStyleLbl="node1" presStyleIdx="0" presStyleCnt="6"/>
      <dgm:spPr/>
    </dgm:pt>
    <dgm:pt modelId="{54F00B0E-2A30-4C56-B1D9-C09E59C64517}" type="pres">
      <dgm:prSet presAssocID="{BADEDDA2-09CA-4829-B6B7-E73E97263CC6}" presName="parentText" presStyleLbl="node1" presStyleIdx="0" presStyleCnt="6" custScaleX="147200" custLinFactNeighborX="-18366" custLinFactNeighborY="-9820">
        <dgm:presLayoutVars>
          <dgm:chMax val="0"/>
          <dgm:bulletEnabled val="1"/>
        </dgm:presLayoutVars>
      </dgm:prSet>
      <dgm:spPr/>
    </dgm:pt>
    <dgm:pt modelId="{E3A0B76A-8DA9-484B-8506-177E3C0B4766}" type="pres">
      <dgm:prSet presAssocID="{BADEDDA2-09CA-4829-B6B7-E73E97263CC6}" presName="negativeSpace" presStyleCnt="0"/>
      <dgm:spPr/>
    </dgm:pt>
    <dgm:pt modelId="{D36A8D3A-9143-4B41-805E-74D83E63DDBE}" type="pres">
      <dgm:prSet presAssocID="{BADEDDA2-09CA-4829-B6B7-E73E97263CC6}" presName="childText" presStyleLbl="conFgAcc1" presStyleIdx="0" presStyleCnt="6">
        <dgm:presLayoutVars>
          <dgm:bulletEnabled val="1"/>
        </dgm:presLayoutVars>
      </dgm:prSet>
      <dgm:spPr/>
    </dgm:pt>
    <dgm:pt modelId="{11177C97-B160-4812-BA37-68A6F9F80D38}" type="pres">
      <dgm:prSet presAssocID="{2BF032E9-B679-4239-BB00-466D355E931E}" presName="spaceBetweenRectangles" presStyleCnt="0"/>
      <dgm:spPr/>
    </dgm:pt>
    <dgm:pt modelId="{70F22033-05E1-42F3-80F8-45FAAFAAB346}" type="pres">
      <dgm:prSet presAssocID="{2E0213F7-2301-466D-9C34-D538C0A8CB58}" presName="parentLin" presStyleCnt="0"/>
      <dgm:spPr/>
    </dgm:pt>
    <dgm:pt modelId="{116E1DE6-9927-4CC0-819F-199CF42ED021}" type="pres">
      <dgm:prSet presAssocID="{2E0213F7-2301-466D-9C34-D538C0A8CB58}" presName="parentLeftMargin" presStyleLbl="node1" presStyleIdx="0" presStyleCnt="6"/>
      <dgm:spPr/>
    </dgm:pt>
    <dgm:pt modelId="{5AE81AE6-D77F-4015-AEC2-561FE65E62A3}" type="pres">
      <dgm:prSet presAssocID="{2E0213F7-2301-466D-9C34-D538C0A8CB58}" presName="parentText" presStyleLbl="node1" presStyleIdx="1" presStyleCnt="6" custScaleX="147926" custLinFactNeighborX="-18020" custLinFactNeighborY="-2420">
        <dgm:presLayoutVars>
          <dgm:chMax val="0"/>
          <dgm:bulletEnabled val="1"/>
        </dgm:presLayoutVars>
      </dgm:prSet>
      <dgm:spPr/>
    </dgm:pt>
    <dgm:pt modelId="{451E0DB6-ADC7-4CD3-8BC4-63B3184ED58A}" type="pres">
      <dgm:prSet presAssocID="{2E0213F7-2301-466D-9C34-D538C0A8CB58}" presName="negativeSpace" presStyleCnt="0"/>
      <dgm:spPr/>
    </dgm:pt>
    <dgm:pt modelId="{EE82CD28-F3A3-40E8-84A6-BAB4B4E42D5C}" type="pres">
      <dgm:prSet presAssocID="{2E0213F7-2301-466D-9C34-D538C0A8CB58}" presName="childText" presStyleLbl="conFgAcc1" presStyleIdx="1" presStyleCnt="6">
        <dgm:presLayoutVars>
          <dgm:bulletEnabled val="1"/>
        </dgm:presLayoutVars>
      </dgm:prSet>
      <dgm:spPr/>
    </dgm:pt>
    <dgm:pt modelId="{24F7E6D9-F804-4DDA-BC0F-2A172FF80019}" type="pres">
      <dgm:prSet presAssocID="{5AA5844B-888E-447F-A865-C8AE25BEBB72}" presName="spaceBetweenRectangles" presStyleCnt="0"/>
      <dgm:spPr/>
    </dgm:pt>
    <dgm:pt modelId="{792E35BC-6718-42B7-B53A-A9E85B723E3B}" type="pres">
      <dgm:prSet presAssocID="{C8973D20-9991-49D3-9F36-4D7606684546}" presName="parentLin" presStyleCnt="0"/>
      <dgm:spPr/>
    </dgm:pt>
    <dgm:pt modelId="{1AE4AF7F-7D58-4B78-B3D1-61BF775E3D4E}" type="pres">
      <dgm:prSet presAssocID="{C8973D20-9991-49D3-9F36-4D7606684546}" presName="parentLeftMargin" presStyleLbl="node1" presStyleIdx="1" presStyleCnt="6"/>
      <dgm:spPr/>
    </dgm:pt>
    <dgm:pt modelId="{72BD4740-783B-4D27-819B-9637141EE25E}" type="pres">
      <dgm:prSet presAssocID="{C8973D20-9991-49D3-9F36-4D7606684546}" presName="parentText" presStyleLbl="node1" presStyleIdx="2" presStyleCnt="6" custScaleX="142857" custLinFactNeighborX="-20710" custLinFactNeighborY="-813">
        <dgm:presLayoutVars>
          <dgm:chMax val="0"/>
          <dgm:bulletEnabled val="1"/>
        </dgm:presLayoutVars>
      </dgm:prSet>
      <dgm:spPr/>
    </dgm:pt>
    <dgm:pt modelId="{F2439299-A259-4942-96D9-3F3CC0992C43}" type="pres">
      <dgm:prSet presAssocID="{C8973D20-9991-49D3-9F36-4D7606684546}" presName="negativeSpace" presStyleCnt="0"/>
      <dgm:spPr/>
    </dgm:pt>
    <dgm:pt modelId="{7EE5910F-C1D1-47A4-B379-03B9AA2BD829}" type="pres">
      <dgm:prSet presAssocID="{C8973D20-9991-49D3-9F36-4D7606684546}" presName="childText" presStyleLbl="conFgAcc1" presStyleIdx="2" presStyleCnt="6">
        <dgm:presLayoutVars>
          <dgm:bulletEnabled val="1"/>
        </dgm:presLayoutVars>
      </dgm:prSet>
      <dgm:spPr/>
    </dgm:pt>
    <dgm:pt modelId="{911562A0-239F-446F-863A-936C2182DE35}" type="pres">
      <dgm:prSet presAssocID="{02D3A879-6CC8-4E46-A18F-95974CE78A50}" presName="spaceBetweenRectangles" presStyleCnt="0"/>
      <dgm:spPr/>
    </dgm:pt>
    <dgm:pt modelId="{F0B5BD2F-87C9-4C73-AD28-396875BFCC2D}" type="pres">
      <dgm:prSet presAssocID="{DA30DF25-1A44-4FD8-8F02-8A98229BE646}" presName="parentLin" presStyleCnt="0"/>
      <dgm:spPr/>
    </dgm:pt>
    <dgm:pt modelId="{68A079A9-FAE0-404D-A80F-CF439709C67C}" type="pres">
      <dgm:prSet presAssocID="{DA30DF25-1A44-4FD8-8F02-8A98229BE646}" presName="parentLeftMargin" presStyleLbl="node1" presStyleIdx="2" presStyleCnt="6"/>
      <dgm:spPr/>
    </dgm:pt>
    <dgm:pt modelId="{CAE3B1EE-F77B-4EC6-BCD4-89578662C18E}" type="pres">
      <dgm:prSet presAssocID="{DA30DF25-1A44-4FD8-8F02-8A98229BE646}" presName="parentText" presStyleLbl="node1" presStyleIdx="3" presStyleCnt="6" custScaleX="152736" custLinFactNeighborX="-23790" custLinFactNeighborY="7260">
        <dgm:presLayoutVars>
          <dgm:chMax val="0"/>
          <dgm:bulletEnabled val="1"/>
        </dgm:presLayoutVars>
      </dgm:prSet>
      <dgm:spPr/>
    </dgm:pt>
    <dgm:pt modelId="{C7844F38-A42F-4909-A619-C00460483349}" type="pres">
      <dgm:prSet presAssocID="{DA30DF25-1A44-4FD8-8F02-8A98229BE646}" presName="negativeSpace" presStyleCnt="0"/>
      <dgm:spPr/>
    </dgm:pt>
    <dgm:pt modelId="{D782B1AC-6388-46E3-BC39-32977BBC607D}" type="pres">
      <dgm:prSet presAssocID="{DA30DF25-1A44-4FD8-8F02-8A98229BE646}" presName="childText" presStyleLbl="conFgAcc1" presStyleIdx="3" presStyleCnt="6">
        <dgm:presLayoutVars>
          <dgm:bulletEnabled val="1"/>
        </dgm:presLayoutVars>
      </dgm:prSet>
      <dgm:spPr/>
    </dgm:pt>
    <dgm:pt modelId="{BE493A83-CF1C-461C-B9E4-4E9E28D63D81}" type="pres">
      <dgm:prSet presAssocID="{855E6963-F252-4835-B0C5-B03067FAAE42}" presName="spaceBetweenRectangles" presStyleCnt="0"/>
      <dgm:spPr/>
    </dgm:pt>
    <dgm:pt modelId="{EDDE13D8-512C-46D8-AE32-1E90CDF4BE88}" type="pres">
      <dgm:prSet presAssocID="{D3D1DDEC-7750-40B2-9FAB-ADA97546E3B7}" presName="parentLin" presStyleCnt="0"/>
      <dgm:spPr/>
    </dgm:pt>
    <dgm:pt modelId="{60960806-74B2-4483-A37E-7C4C5EC3B1CB}" type="pres">
      <dgm:prSet presAssocID="{D3D1DDEC-7750-40B2-9FAB-ADA97546E3B7}" presName="parentLeftMargin" presStyleLbl="node1" presStyleIdx="3" presStyleCnt="6"/>
      <dgm:spPr/>
    </dgm:pt>
    <dgm:pt modelId="{9DC8D065-96BC-4C2F-B3BB-2F986C79DC81}" type="pres">
      <dgm:prSet presAssocID="{D3D1DDEC-7750-40B2-9FAB-ADA97546E3B7}" presName="parentText" presStyleLbl="node1" presStyleIdx="4" presStyleCnt="6" custScaleX="137539" custLinFactNeighborX="-24504" custLinFactNeighborY="4840">
        <dgm:presLayoutVars>
          <dgm:chMax val="0"/>
          <dgm:bulletEnabled val="1"/>
        </dgm:presLayoutVars>
      </dgm:prSet>
      <dgm:spPr/>
    </dgm:pt>
    <dgm:pt modelId="{F8E75EBE-B055-40FF-83EC-0B6C872AF222}" type="pres">
      <dgm:prSet presAssocID="{D3D1DDEC-7750-40B2-9FAB-ADA97546E3B7}" presName="negativeSpace" presStyleCnt="0"/>
      <dgm:spPr/>
    </dgm:pt>
    <dgm:pt modelId="{03285EE2-9F51-4D44-A383-AE3190CEDCD6}" type="pres">
      <dgm:prSet presAssocID="{D3D1DDEC-7750-40B2-9FAB-ADA97546E3B7}" presName="childText" presStyleLbl="conFgAcc1" presStyleIdx="4" presStyleCnt="6">
        <dgm:presLayoutVars>
          <dgm:bulletEnabled val="1"/>
        </dgm:presLayoutVars>
      </dgm:prSet>
      <dgm:spPr/>
    </dgm:pt>
    <dgm:pt modelId="{F3807BC3-8738-41CD-BB02-7069B4911375}" type="pres">
      <dgm:prSet presAssocID="{60818257-0E0D-4994-8277-EC8355CFA0C9}" presName="spaceBetweenRectangles" presStyleCnt="0"/>
      <dgm:spPr/>
    </dgm:pt>
    <dgm:pt modelId="{D1BB6860-AB8B-458A-B95E-AF38C515010D}" type="pres">
      <dgm:prSet presAssocID="{DA79DC8F-7086-4BD2-B1F3-E99D048DA1C3}" presName="parentLin" presStyleCnt="0"/>
      <dgm:spPr/>
    </dgm:pt>
    <dgm:pt modelId="{68810DB5-6B01-4E6B-840C-B8C84CAD2951}" type="pres">
      <dgm:prSet presAssocID="{DA79DC8F-7086-4BD2-B1F3-E99D048DA1C3}" presName="parentLeftMargin" presStyleLbl="node1" presStyleIdx="4" presStyleCnt="6"/>
      <dgm:spPr/>
    </dgm:pt>
    <dgm:pt modelId="{57295DC4-9111-4B8A-97F9-3B10B6D96B7B}" type="pres">
      <dgm:prSet presAssocID="{DA79DC8F-7086-4BD2-B1F3-E99D048DA1C3}" presName="parentText" presStyleLbl="node1" presStyleIdx="5" presStyleCnt="6" custScaleX="139737" custLinFactNeighborX="-24504">
        <dgm:presLayoutVars>
          <dgm:chMax val="0"/>
          <dgm:bulletEnabled val="1"/>
        </dgm:presLayoutVars>
      </dgm:prSet>
      <dgm:spPr/>
    </dgm:pt>
    <dgm:pt modelId="{C439AFCF-6F58-4504-B3D1-D120EFFC50FD}" type="pres">
      <dgm:prSet presAssocID="{DA79DC8F-7086-4BD2-B1F3-E99D048DA1C3}" presName="negativeSpace" presStyleCnt="0"/>
      <dgm:spPr/>
    </dgm:pt>
    <dgm:pt modelId="{3AABDEB0-35C6-495C-9D8B-CDB782E9B888}" type="pres">
      <dgm:prSet presAssocID="{DA79DC8F-7086-4BD2-B1F3-E99D048DA1C3}" presName="childText" presStyleLbl="conFgAcc1" presStyleIdx="5" presStyleCnt="6">
        <dgm:presLayoutVars>
          <dgm:bulletEnabled val="1"/>
        </dgm:presLayoutVars>
      </dgm:prSet>
      <dgm:spPr/>
    </dgm:pt>
  </dgm:ptLst>
  <dgm:cxnLst>
    <dgm:cxn modelId="{0B98D500-8E10-457E-9F99-2378A9909005}" type="presOf" srcId="{521648DE-04E5-4A12-B3DF-71EDF115FB8D}" destId="{EF92D2C2-BC7F-4540-8E93-C6E5A4E59A2C}" srcOrd="0" destOrd="0" presId="urn:microsoft.com/office/officeart/2005/8/layout/list1"/>
    <dgm:cxn modelId="{447C6309-14E1-41D7-A45A-EE5590955F84}" type="presOf" srcId="{DA79DC8F-7086-4BD2-B1F3-E99D048DA1C3}" destId="{68810DB5-6B01-4E6B-840C-B8C84CAD2951}" srcOrd="0" destOrd="0" presId="urn:microsoft.com/office/officeart/2005/8/layout/list1"/>
    <dgm:cxn modelId="{4D45A00D-E56F-417E-98D3-7A26E30C85A4}" type="presOf" srcId="{D3D1DDEC-7750-40B2-9FAB-ADA97546E3B7}" destId="{9DC8D065-96BC-4C2F-B3BB-2F986C79DC81}" srcOrd="1" destOrd="0" presId="urn:microsoft.com/office/officeart/2005/8/layout/list1"/>
    <dgm:cxn modelId="{A4430317-01B5-4E22-A121-457E6BEB2752}" srcId="{521648DE-04E5-4A12-B3DF-71EDF115FB8D}" destId="{2E0213F7-2301-466D-9C34-D538C0A8CB58}" srcOrd="1" destOrd="0" parTransId="{888C81EA-3109-464A-97CA-40CFFE52413F}" sibTransId="{5AA5844B-888E-447F-A865-C8AE25BEBB72}"/>
    <dgm:cxn modelId="{E894F12F-9EDD-4084-81E4-687E077E896C}" srcId="{521648DE-04E5-4A12-B3DF-71EDF115FB8D}" destId="{DA30DF25-1A44-4FD8-8F02-8A98229BE646}" srcOrd="3" destOrd="0" parTransId="{79ABB5BC-4F3D-43C5-B6E3-48332310270B}" sibTransId="{855E6963-F252-4835-B0C5-B03067FAAE42}"/>
    <dgm:cxn modelId="{C18E3239-545B-47E5-AD53-4713F3D6AFC3}" type="presOf" srcId="{2E0213F7-2301-466D-9C34-D538C0A8CB58}" destId="{116E1DE6-9927-4CC0-819F-199CF42ED021}" srcOrd="0" destOrd="0" presId="urn:microsoft.com/office/officeart/2005/8/layout/list1"/>
    <dgm:cxn modelId="{08F7E25E-DACA-4165-8334-09F7E740A835}" type="presOf" srcId="{C8973D20-9991-49D3-9F36-4D7606684546}" destId="{72BD4740-783B-4D27-819B-9637141EE25E}" srcOrd="1" destOrd="0" presId="urn:microsoft.com/office/officeart/2005/8/layout/list1"/>
    <dgm:cxn modelId="{23C8BD4D-5A87-4637-B158-92120CF778B6}" type="presOf" srcId="{DA30DF25-1A44-4FD8-8F02-8A98229BE646}" destId="{68A079A9-FAE0-404D-A80F-CF439709C67C}" srcOrd="0" destOrd="0" presId="urn:microsoft.com/office/officeart/2005/8/layout/list1"/>
    <dgm:cxn modelId="{27B7784F-B1BB-48F9-83B5-2E152B176951}" srcId="{521648DE-04E5-4A12-B3DF-71EDF115FB8D}" destId="{C8973D20-9991-49D3-9F36-4D7606684546}" srcOrd="2" destOrd="0" parTransId="{8FE60C33-16AF-4F22-B806-B7481D26C6C7}" sibTransId="{02D3A879-6CC8-4E46-A18F-95974CE78A50}"/>
    <dgm:cxn modelId="{5C95C750-01D4-43E8-930F-3456E1545D42}" srcId="{521648DE-04E5-4A12-B3DF-71EDF115FB8D}" destId="{BADEDDA2-09CA-4829-B6B7-E73E97263CC6}" srcOrd="0" destOrd="0" parTransId="{64711460-C227-476E-8AA6-EB982BE0239B}" sibTransId="{2BF032E9-B679-4239-BB00-466D355E931E}"/>
    <dgm:cxn modelId="{14602AA1-A3F8-4762-B49E-6FD3638E78ED}" type="presOf" srcId="{DA30DF25-1A44-4FD8-8F02-8A98229BE646}" destId="{CAE3B1EE-F77B-4EC6-BCD4-89578662C18E}" srcOrd="1" destOrd="0" presId="urn:microsoft.com/office/officeart/2005/8/layout/list1"/>
    <dgm:cxn modelId="{1F1F22AE-A525-48A1-A0DB-C7DAEFA0A830}" type="presOf" srcId="{BADEDDA2-09CA-4829-B6B7-E73E97263CC6}" destId="{54F00B0E-2A30-4C56-B1D9-C09E59C64517}" srcOrd="1" destOrd="0" presId="urn:microsoft.com/office/officeart/2005/8/layout/list1"/>
    <dgm:cxn modelId="{E5BD95AF-8897-42F9-B68E-56A7A6797BC8}" type="presOf" srcId="{2E0213F7-2301-466D-9C34-D538C0A8CB58}" destId="{5AE81AE6-D77F-4015-AEC2-561FE65E62A3}" srcOrd="1" destOrd="0" presId="urn:microsoft.com/office/officeart/2005/8/layout/list1"/>
    <dgm:cxn modelId="{038C15CA-9496-4DC4-ACF4-C298DF1B4D67}" srcId="{521648DE-04E5-4A12-B3DF-71EDF115FB8D}" destId="{DA79DC8F-7086-4BD2-B1F3-E99D048DA1C3}" srcOrd="5" destOrd="0" parTransId="{CABB24E6-A25A-4C84-A43A-573C9519D47A}" sibTransId="{7E2CDA7E-BBA9-4074-95C3-D3882E0FAA41}"/>
    <dgm:cxn modelId="{9025E7D4-7C99-4FC9-B419-C14CC86A2001}" type="presOf" srcId="{D3D1DDEC-7750-40B2-9FAB-ADA97546E3B7}" destId="{60960806-74B2-4483-A37E-7C4C5EC3B1CB}" srcOrd="0" destOrd="0" presId="urn:microsoft.com/office/officeart/2005/8/layout/list1"/>
    <dgm:cxn modelId="{4B15C2F4-3431-4DAC-BF4D-7594340FEC61}" srcId="{521648DE-04E5-4A12-B3DF-71EDF115FB8D}" destId="{D3D1DDEC-7750-40B2-9FAB-ADA97546E3B7}" srcOrd="4" destOrd="0" parTransId="{6E954A06-4002-48DA-9805-770764D22F0C}" sibTransId="{60818257-0E0D-4994-8277-EC8355CFA0C9}"/>
    <dgm:cxn modelId="{9D68A1FB-EF8A-45D8-9CA1-15167B113C5C}" type="presOf" srcId="{C8973D20-9991-49D3-9F36-4D7606684546}" destId="{1AE4AF7F-7D58-4B78-B3D1-61BF775E3D4E}" srcOrd="0" destOrd="0" presId="urn:microsoft.com/office/officeart/2005/8/layout/list1"/>
    <dgm:cxn modelId="{EEBBC4FC-F264-44E5-A4DD-28AF75814850}" type="presOf" srcId="{DA79DC8F-7086-4BD2-B1F3-E99D048DA1C3}" destId="{57295DC4-9111-4B8A-97F9-3B10B6D96B7B}" srcOrd="1" destOrd="0" presId="urn:microsoft.com/office/officeart/2005/8/layout/list1"/>
    <dgm:cxn modelId="{7CAE4EFE-A7AD-42E7-A7B8-60CA0285B3C2}" type="presOf" srcId="{BADEDDA2-09CA-4829-B6B7-E73E97263CC6}" destId="{AB01F9AA-09D1-44A8-8A87-D8247CDDA9C6}" srcOrd="0" destOrd="0" presId="urn:microsoft.com/office/officeart/2005/8/layout/list1"/>
    <dgm:cxn modelId="{EB65C1BB-CC13-4E6E-952E-A0E97F977192}" type="presParOf" srcId="{EF92D2C2-BC7F-4540-8E93-C6E5A4E59A2C}" destId="{9191C153-BB91-4FF7-9315-268306CCC90E}" srcOrd="0" destOrd="0" presId="urn:microsoft.com/office/officeart/2005/8/layout/list1"/>
    <dgm:cxn modelId="{8F3FE611-32CA-48F3-90FD-1F908EC61DB5}" type="presParOf" srcId="{9191C153-BB91-4FF7-9315-268306CCC90E}" destId="{AB01F9AA-09D1-44A8-8A87-D8247CDDA9C6}" srcOrd="0" destOrd="0" presId="urn:microsoft.com/office/officeart/2005/8/layout/list1"/>
    <dgm:cxn modelId="{9BFE788A-E6C0-414F-A18C-4CD1BD0D0CD7}" type="presParOf" srcId="{9191C153-BB91-4FF7-9315-268306CCC90E}" destId="{54F00B0E-2A30-4C56-B1D9-C09E59C64517}" srcOrd="1" destOrd="0" presId="urn:microsoft.com/office/officeart/2005/8/layout/list1"/>
    <dgm:cxn modelId="{1F407460-2AB7-4D98-BA7A-D9E5C17248C5}" type="presParOf" srcId="{EF92D2C2-BC7F-4540-8E93-C6E5A4E59A2C}" destId="{E3A0B76A-8DA9-484B-8506-177E3C0B4766}" srcOrd="1" destOrd="0" presId="urn:microsoft.com/office/officeart/2005/8/layout/list1"/>
    <dgm:cxn modelId="{2FD54066-2B72-4787-A386-706FBDDE0C24}" type="presParOf" srcId="{EF92D2C2-BC7F-4540-8E93-C6E5A4E59A2C}" destId="{D36A8D3A-9143-4B41-805E-74D83E63DDBE}" srcOrd="2" destOrd="0" presId="urn:microsoft.com/office/officeart/2005/8/layout/list1"/>
    <dgm:cxn modelId="{3CB099E3-96D8-47E4-A053-951D66AC63EC}" type="presParOf" srcId="{EF92D2C2-BC7F-4540-8E93-C6E5A4E59A2C}" destId="{11177C97-B160-4812-BA37-68A6F9F80D38}" srcOrd="3" destOrd="0" presId="urn:microsoft.com/office/officeart/2005/8/layout/list1"/>
    <dgm:cxn modelId="{803665D8-28CD-4106-AEF7-B2C786FE7D35}" type="presParOf" srcId="{EF92D2C2-BC7F-4540-8E93-C6E5A4E59A2C}" destId="{70F22033-05E1-42F3-80F8-45FAAFAAB346}" srcOrd="4" destOrd="0" presId="urn:microsoft.com/office/officeart/2005/8/layout/list1"/>
    <dgm:cxn modelId="{B81A3D66-78BC-4598-ABBE-562B91D23C6A}" type="presParOf" srcId="{70F22033-05E1-42F3-80F8-45FAAFAAB346}" destId="{116E1DE6-9927-4CC0-819F-199CF42ED021}" srcOrd="0" destOrd="0" presId="urn:microsoft.com/office/officeart/2005/8/layout/list1"/>
    <dgm:cxn modelId="{D01E3907-1F69-4722-883E-B97DB21800A9}" type="presParOf" srcId="{70F22033-05E1-42F3-80F8-45FAAFAAB346}" destId="{5AE81AE6-D77F-4015-AEC2-561FE65E62A3}" srcOrd="1" destOrd="0" presId="urn:microsoft.com/office/officeart/2005/8/layout/list1"/>
    <dgm:cxn modelId="{B3C5425B-AB2B-4C18-A79D-B3F246618A13}" type="presParOf" srcId="{EF92D2C2-BC7F-4540-8E93-C6E5A4E59A2C}" destId="{451E0DB6-ADC7-4CD3-8BC4-63B3184ED58A}" srcOrd="5" destOrd="0" presId="urn:microsoft.com/office/officeart/2005/8/layout/list1"/>
    <dgm:cxn modelId="{9593052F-37AE-472F-8DE7-889261725ADF}" type="presParOf" srcId="{EF92D2C2-BC7F-4540-8E93-C6E5A4E59A2C}" destId="{EE82CD28-F3A3-40E8-84A6-BAB4B4E42D5C}" srcOrd="6" destOrd="0" presId="urn:microsoft.com/office/officeart/2005/8/layout/list1"/>
    <dgm:cxn modelId="{6C913EF2-1D9C-4074-8362-E8622BC59890}" type="presParOf" srcId="{EF92D2C2-BC7F-4540-8E93-C6E5A4E59A2C}" destId="{24F7E6D9-F804-4DDA-BC0F-2A172FF80019}" srcOrd="7" destOrd="0" presId="urn:microsoft.com/office/officeart/2005/8/layout/list1"/>
    <dgm:cxn modelId="{D9D22CD4-6DE4-4C02-AF0D-23C342EAE370}" type="presParOf" srcId="{EF92D2C2-BC7F-4540-8E93-C6E5A4E59A2C}" destId="{792E35BC-6718-42B7-B53A-A9E85B723E3B}" srcOrd="8" destOrd="0" presId="urn:microsoft.com/office/officeart/2005/8/layout/list1"/>
    <dgm:cxn modelId="{E8408E4B-10F1-499C-A486-ECAFC0E81B4A}" type="presParOf" srcId="{792E35BC-6718-42B7-B53A-A9E85B723E3B}" destId="{1AE4AF7F-7D58-4B78-B3D1-61BF775E3D4E}" srcOrd="0" destOrd="0" presId="urn:microsoft.com/office/officeart/2005/8/layout/list1"/>
    <dgm:cxn modelId="{C15553F5-6EC8-495C-9A70-6DEC092D45DB}" type="presParOf" srcId="{792E35BC-6718-42B7-B53A-A9E85B723E3B}" destId="{72BD4740-783B-4D27-819B-9637141EE25E}" srcOrd="1" destOrd="0" presId="urn:microsoft.com/office/officeart/2005/8/layout/list1"/>
    <dgm:cxn modelId="{A346DDE6-4FD8-4CBA-939F-196BBAD39CE0}" type="presParOf" srcId="{EF92D2C2-BC7F-4540-8E93-C6E5A4E59A2C}" destId="{F2439299-A259-4942-96D9-3F3CC0992C43}" srcOrd="9" destOrd="0" presId="urn:microsoft.com/office/officeart/2005/8/layout/list1"/>
    <dgm:cxn modelId="{B6A6B285-87D0-4A12-8FFE-C54E2C00B771}" type="presParOf" srcId="{EF92D2C2-BC7F-4540-8E93-C6E5A4E59A2C}" destId="{7EE5910F-C1D1-47A4-B379-03B9AA2BD829}" srcOrd="10" destOrd="0" presId="urn:microsoft.com/office/officeart/2005/8/layout/list1"/>
    <dgm:cxn modelId="{00C313CA-3F07-4899-8424-CEF38FDBBA38}" type="presParOf" srcId="{EF92D2C2-BC7F-4540-8E93-C6E5A4E59A2C}" destId="{911562A0-239F-446F-863A-936C2182DE35}" srcOrd="11" destOrd="0" presId="urn:microsoft.com/office/officeart/2005/8/layout/list1"/>
    <dgm:cxn modelId="{BBCD1C13-5FF8-4772-B42B-B58C87C75ACB}" type="presParOf" srcId="{EF92D2C2-BC7F-4540-8E93-C6E5A4E59A2C}" destId="{F0B5BD2F-87C9-4C73-AD28-396875BFCC2D}" srcOrd="12" destOrd="0" presId="urn:microsoft.com/office/officeart/2005/8/layout/list1"/>
    <dgm:cxn modelId="{3499F7B3-9A68-44A4-8E9F-9E1A5217425F}" type="presParOf" srcId="{F0B5BD2F-87C9-4C73-AD28-396875BFCC2D}" destId="{68A079A9-FAE0-404D-A80F-CF439709C67C}" srcOrd="0" destOrd="0" presId="urn:microsoft.com/office/officeart/2005/8/layout/list1"/>
    <dgm:cxn modelId="{2A5479B1-0AD0-458E-9F85-695CEC31BAD1}" type="presParOf" srcId="{F0B5BD2F-87C9-4C73-AD28-396875BFCC2D}" destId="{CAE3B1EE-F77B-4EC6-BCD4-89578662C18E}" srcOrd="1" destOrd="0" presId="urn:microsoft.com/office/officeart/2005/8/layout/list1"/>
    <dgm:cxn modelId="{03E84DAF-5668-44C2-8FAC-8A7C02562650}" type="presParOf" srcId="{EF92D2C2-BC7F-4540-8E93-C6E5A4E59A2C}" destId="{C7844F38-A42F-4909-A619-C00460483349}" srcOrd="13" destOrd="0" presId="urn:microsoft.com/office/officeart/2005/8/layout/list1"/>
    <dgm:cxn modelId="{2E58CF15-289E-49AE-A805-C1B55E654EB6}" type="presParOf" srcId="{EF92D2C2-BC7F-4540-8E93-C6E5A4E59A2C}" destId="{D782B1AC-6388-46E3-BC39-32977BBC607D}" srcOrd="14" destOrd="0" presId="urn:microsoft.com/office/officeart/2005/8/layout/list1"/>
    <dgm:cxn modelId="{4F9E53A6-476A-45FA-8073-AFFAE061BDE4}" type="presParOf" srcId="{EF92D2C2-BC7F-4540-8E93-C6E5A4E59A2C}" destId="{BE493A83-CF1C-461C-B9E4-4E9E28D63D81}" srcOrd="15" destOrd="0" presId="urn:microsoft.com/office/officeart/2005/8/layout/list1"/>
    <dgm:cxn modelId="{67D79739-D700-4EA0-AAD3-CB5AF54F115B}" type="presParOf" srcId="{EF92D2C2-BC7F-4540-8E93-C6E5A4E59A2C}" destId="{EDDE13D8-512C-46D8-AE32-1E90CDF4BE88}" srcOrd="16" destOrd="0" presId="urn:microsoft.com/office/officeart/2005/8/layout/list1"/>
    <dgm:cxn modelId="{0920C92E-A707-420C-BC99-438A03EBCE88}" type="presParOf" srcId="{EDDE13D8-512C-46D8-AE32-1E90CDF4BE88}" destId="{60960806-74B2-4483-A37E-7C4C5EC3B1CB}" srcOrd="0" destOrd="0" presId="urn:microsoft.com/office/officeart/2005/8/layout/list1"/>
    <dgm:cxn modelId="{E9CDEF46-E233-4E64-817E-40B1D7629114}" type="presParOf" srcId="{EDDE13D8-512C-46D8-AE32-1E90CDF4BE88}" destId="{9DC8D065-96BC-4C2F-B3BB-2F986C79DC81}" srcOrd="1" destOrd="0" presId="urn:microsoft.com/office/officeart/2005/8/layout/list1"/>
    <dgm:cxn modelId="{1E0CF595-CEFC-4A3B-8C56-E8F94ECD4BA9}" type="presParOf" srcId="{EF92D2C2-BC7F-4540-8E93-C6E5A4E59A2C}" destId="{F8E75EBE-B055-40FF-83EC-0B6C872AF222}" srcOrd="17" destOrd="0" presId="urn:microsoft.com/office/officeart/2005/8/layout/list1"/>
    <dgm:cxn modelId="{6D988DAC-D4B5-483C-A8E7-F5B20A7795B8}" type="presParOf" srcId="{EF92D2C2-BC7F-4540-8E93-C6E5A4E59A2C}" destId="{03285EE2-9F51-4D44-A383-AE3190CEDCD6}" srcOrd="18" destOrd="0" presId="urn:microsoft.com/office/officeart/2005/8/layout/list1"/>
    <dgm:cxn modelId="{98EBE912-D89C-4565-870A-1637187DC74E}" type="presParOf" srcId="{EF92D2C2-BC7F-4540-8E93-C6E5A4E59A2C}" destId="{F3807BC3-8738-41CD-BB02-7069B4911375}" srcOrd="19" destOrd="0" presId="urn:microsoft.com/office/officeart/2005/8/layout/list1"/>
    <dgm:cxn modelId="{E6CD7904-7B57-4F42-81E1-1B7FB81F5934}" type="presParOf" srcId="{EF92D2C2-BC7F-4540-8E93-C6E5A4E59A2C}" destId="{D1BB6860-AB8B-458A-B95E-AF38C515010D}" srcOrd="20" destOrd="0" presId="urn:microsoft.com/office/officeart/2005/8/layout/list1"/>
    <dgm:cxn modelId="{0EC5A4A0-CB1A-4888-9539-E14FCF125A5E}" type="presParOf" srcId="{D1BB6860-AB8B-458A-B95E-AF38C515010D}" destId="{68810DB5-6B01-4E6B-840C-B8C84CAD2951}" srcOrd="0" destOrd="0" presId="urn:microsoft.com/office/officeart/2005/8/layout/list1"/>
    <dgm:cxn modelId="{9B30259C-FD00-403A-8A2A-9CC7B1AAD918}" type="presParOf" srcId="{D1BB6860-AB8B-458A-B95E-AF38C515010D}" destId="{57295DC4-9111-4B8A-97F9-3B10B6D96B7B}" srcOrd="1" destOrd="0" presId="urn:microsoft.com/office/officeart/2005/8/layout/list1"/>
    <dgm:cxn modelId="{0AE52EBD-CE3B-4584-8EAF-AB3CD156AF07}" type="presParOf" srcId="{EF92D2C2-BC7F-4540-8E93-C6E5A4E59A2C}" destId="{C439AFCF-6F58-4504-B3D1-D120EFFC50FD}" srcOrd="21" destOrd="0" presId="urn:microsoft.com/office/officeart/2005/8/layout/list1"/>
    <dgm:cxn modelId="{679C3433-225A-4FF4-806F-10D342D46750}" type="presParOf" srcId="{EF92D2C2-BC7F-4540-8E93-C6E5A4E59A2C}" destId="{3AABDEB0-35C6-495C-9D8B-CDB782E9B888}"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8ED7B8-8D22-4E44-8C9A-A4F8A9E341E4}">
      <dsp:nvSpPr>
        <dsp:cNvPr id="0" name=""/>
        <dsp:cNvSpPr/>
      </dsp:nvSpPr>
      <dsp:spPr>
        <a:xfrm>
          <a:off x="2907" y="355993"/>
          <a:ext cx="2834708" cy="108328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Data Methodologies </a:t>
          </a:r>
        </a:p>
      </dsp:txBody>
      <dsp:txXfrm>
        <a:off x="2907" y="355993"/>
        <a:ext cx="2834708" cy="1083280"/>
      </dsp:txXfrm>
    </dsp:sp>
    <dsp:sp modelId="{A7EBCFAA-47C0-48FB-99FD-4806033FFD93}">
      <dsp:nvSpPr>
        <dsp:cNvPr id="0" name=""/>
        <dsp:cNvSpPr/>
      </dsp:nvSpPr>
      <dsp:spPr>
        <a:xfrm>
          <a:off x="2907" y="1453803"/>
          <a:ext cx="2834708" cy="362340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Collection</a:t>
          </a:r>
        </a:p>
        <a:p>
          <a:pPr marL="285750" lvl="1" indent="-285750" algn="l" defTabSz="1333500">
            <a:lnSpc>
              <a:spcPct val="90000"/>
            </a:lnSpc>
            <a:spcBef>
              <a:spcPct val="0"/>
            </a:spcBef>
            <a:spcAft>
              <a:spcPct val="15000"/>
            </a:spcAft>
            <a:buChar char="•"/>
          </a:pPr>
          <a:r>
            <a:rPr lang="en-US" sz="3000" kern="1200" dirty="0"/>
            <a:t>Scraping</a:t>
          </a:r>
        </a:p>
        <a:p>
          <a:pPr marL="285750" lvl="1" indent="-285750" algn="l" defTabSz="1333500">
            <a:lnSpc>
              <a:spcPct val="90000"/>
            </a:lnSpc>
            <a:spcBef>
              <a:spcPct val="0"/>
            </a:spcBef>
            <a:spcAft>
              <a:spcPct val="15000"/>
            </a:spcAft>
            <a:buChar char="•"/>
          </a:pPr>
          <a:r>
            <a:rPr lang="en-US" sz="3000" kern="1200" dirty="0"/>
            <a:t>Wrangling</a:t>
          </a:r>
        </a:p>
      </dsp:txBody>
      <dsp:txXfrm>
        <a:off x="2907" y="1453803"/>
        <a:ext cx="2834708" cy="3623400"/>
      </dsp:txXfrm>
    </dsp:sp>
    <dsp:sp modelId="{A01A8BDA-A859-46D9-9178-22F38C895203}">
      <dsp:nvSpPr>
        <dsp:cNvPr id="0" name=""/>
        <dsp:cNvSpPr/>
      </dsp:nvSpPr>
      <dsp:spPr>
        <a:xfrm>
          <a:off x="3234474" y="355993"/>
          <a:ext cx="2834708" cy="108328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Analytics Methodologies</a:t>
          </a:r>
        </a:p>
      </dsp:txBody>
      <dsp:txXfrm>
        <a:off x="3234474" y="355993"/>
        <a:ext cx="2834708" cy="1083280"/>
      </dsp:txXfrm>
    </dsp:sp>
    <dsp:sp modelId="{D68A595A-AB9F-4DF3-8D13-B41F304F8959}">
      <dsp:nvSpPr>
        <dsp:cNvPr id="0" name=""/>
        <dsp:cNvSpPr/>
      </dsp:nvSpPr>
      <dsp:spPr>
        <a:xfrm>
          <a:off x="3234474" y="1439273"/>
          <a:ext cx="2834708" cy="362340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Interactive</a:t>
          </a:r>
        </a:p>
        <a:p>
          <a:pPr marL="285750" lvl="1" indent="-285750" algn="l" defTabSz="1333500">
            <a:lnSpc>
              <a:spcPct val="90000"/>
            </a:lnSpc>
            <a:spcBef>
              <a:spcPct val="0"/>
            </a:spcBef>
            <a:spcAft>
              <a:spcPct val="15000"/>
            </a:spcAft>
            <a:buChar char="•"/>
          </a:pPr>
          <a:r>
            <a:rPr lang="en-US" sz="3000" kern="1200" dirty="0"/>
            <a:t>Predictive</a:t>
          </a:r>
        </a:p>
      </dsp:txBody>
      <dsp:txXfrm>
        <a:off x="3234474" y="1439273"/>
        <a:ext cx="2834708" cy="3623400"/>
      </dsp:txXfrm>
    </dsp:sp>
    <dsp:sp modelId="{729A86E5-075B-4674-B997-5D4E7B98F0AE}">
      <dsp:nvSpPr>
        <dsp:cNvPr id="0" name=""/>
        <dsp:cNvSpPr/>
      </dsp:nvSpPr>
      <dsp:spPr>
        <a:xfrm>
          <a:off x="6466042" y="355993"/>
          <a:ext cx="2834708" cy="108328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Results</a:t>
          </a:r>
        </a:p>
      </dsp:txBody>
      <dsp:txXfrm>
        <a:off x="6466042" y="355993"/>
        <a:ext cx="2834708" cy="1083280"/>
      </dsp:txXfrm>
    </dsp:sp>
    <dsp:sp modelId="{ABBCA43B-E23D-4ED8-AD91-8102FAC48345}">
      <dsp:nvSpPr>
        <dsp:cNvPr id="0" name=""/>
        <dsp:cNvSpPr/>
      </dsp:nvSpPr>
      <dsp:spPr>
        <a:xfrm>
          <a:off x="6466042" y="1439273"/>
          <a:ext cx="2834708" cy="362340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EDA Visualization</a:t>
          </a:r>
        </a:p>
        <a:p>
          <a:pPr marL="285750" lvl="1" indent="-285750" algn="l" defTabSz="1333500">
            <a:lnSpc>
              <a:spcPct val="90000"/>
            </a:lnSpc>
            <a:spcBef>
              <a:spcPct val="0"/>
            </a:spcBef>
            <a:spcAft>
              <a:spcPct val="15000"/>
            </a:spcAft>
            <a:buChar char="•"/>
          </a:pPr>
          <a:r>
            <a:rPr lang="en-US" sz="3000" kern="1200" dirty="0"/>
            <a:t>EDA SQL</a:t>
          </a:r>
        </a:p>
        <a:p>
          <a:pPr marL="285750" lvl="1" indent="-285750" algn="l" defTabSz="1333500">
            <a:lnSpc>
              <a:spcPct val="90000"/>
            </a:lnSpc>
            <a:spcBef>
              <a:spcPct val="0"/>
            </a:spcBef>
            <a:spcAft>
              <a:spcPct val="15000"/>
            </a:spcAft>
            <a:buChar char="•"/>
          </a:pPr>
          <a:r>
            <a:rPr lang="en-US" sz="3000" kern="1200" dirty="0"/>
            <a:t>Map – Folium</a:t>
          </a:r>
        </a:p>
        <a:p>
          <a:pPr marL="285750" lvl="1" indent="-285750" algn="l" defTabSz="1333500">
            <a:lnSpc>
              <a:spcPct val="90000"/>
            </a:lnSpc>
            <a:spcBef>
              <a:spcPct val="0"/>
            </a:spcBef>
            <a:spcAft>
              <a:spcPct val="15000"/>
            </a:spcAft>
            <a:buChar char="•"/>
          </a:pPr>
          <a:r>
            <a:rPr lang="en-US" sz="3000" kern="1200" dirty="0"/>
            <a:t>Dashboard</a:t>
          </a:r>
        </a:p>
        <a:p>
          <a:pPr marL="285750" lvl="1" indent="-285750" algn="l" defTabSz="1333500">
            <a:lnSpc>
              <a:spcPct val="90000"/>
            </a:lnSpc>
            <a:spcBef>
              <a:spcPct val="0"/>
            </a:spcBef>
            <a:spcAft>
              <a:spcPct val="15000"/>
            </a:spcAft>
            <a:buChar char="•"/>
          </a:pPr>
          <a:r>
            <a:rPr lang="en-US" sz="3000" kern="1200" dirty="0"/>
            <a:t>Predictive Analysis</a:t>
          </a:r>
        </a:p>
      </dsp:txBody>
      <dsp:txXfrm>
        <a:off x="6466042" y="1439273"/>
        <a:ext cx="2834708" cy="36234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6D8D7C-5D78-4A82-AE4A-B9ECC501A7CB}">
      <dsp:nvSpPr>
        <dsp:cNvPr id="0" name=""/>
        <dsp:cNvSpPr/>
      </dsp:nvSpPr>
      <dsp:spPr>
        <a:xfrm>
          <a:off x="0" y="1168392"/>
          <a:ext cx="9942285"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760DB81-2442-46FF-98B6-C8F6F8D1B23F}">
      <dsp:nvSpPr>
        <dsp:cNvPr id="0" name=""/>
        <dsp:cNvSpPr/>
      </dsp:nvSpPr>
      <dsp:spPr>
        <a:xfrm>
          <a:off x="413614" y="1308"/>
          <a:ext cx="9528497" cy="150656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3056" tIns="0" rIns="263056" bIns="0" numCol="1" spcCol="1270" anchor="ctr" anchorCtr="0">
          <a:noAutofit/>
        </a:bodyPr>
        <a:lstStyle/>
        <a:p>
          <a:pPr marL="0" lvl="0" indent="0" algn="just" defTabSz="889000">
            <a:lnSpc>
              <a:spcPct val="90000"/>
            </a:lnSpc>
            <a:spcBef>
              <a:spcPct val="0"/>
            </a:spcBef>
            <a:spcAft>
              <a:spcPct val="35000"/>
            </a:spcAft>
            <a:buNone/>
          </a:pPr>
          <a:r>
            <a:rPr lang="en-US" sz="2000" b="0" i="0" kern="1200" dirty="0"/>
            <a:t>SpaceX designs, manufactures and launches the world’s most advanced rockets and spacecraft. The company was founded in 2002 by Elon Musk to revolutionize space transportation, with the goal of making life multiplanetary. SpaceX believes a fully and rapidly reusable rocket is the pivotal breakthrough needed to substantially reduce the cost of space access. </a:t>
          </a:r>
          <a:endParaRPr lang="en-US" sz="2000" kern="1200" dirty="0"/>
        </a:p>
      </dsp:txBody>
      <dsp:txXfrm>
        <a:off x="487158" y="74852"/>
        <a:ext cx="9381409" cy="1359476"/>
      </dsp:txXfrm>
    </dsp:sp>
    <dsp:sp modelId="{03CDE1BC-1A8E-4615-8DA1-C9071E07CA85}">
      <dsp:nvSpPr>
        <dsp:cNvPr id="0" name=""/>
        <dsp:cNvSpPr/>
      </dsp:nvSpPr>
      <dsp:spPr>
        <a:xfrm>
          <a:off x="0" y="2355578"/>
          <a:ext cx="9942285"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FF544DB-88FC-4706-B077-DEBD71C72F35}">
      <dsp:nvSpPr>
        <dsp:cNvPr id="0" name=""/>
        <dsp:cNvSpPr/>
      </dsp:nvSpPr>
      <dsp:spPr>
        <a:xfrm>
          <a:off x="397108" y="1872192"/>
          <a:ext cx="9534360" cy="8228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3056" tIns="0" rIns="263056" bIns="0" numCol="1" spcCol="1270" anchor="ctr" anchorCtr="0">
          <a:noAutofit/>
        </a:bodyPr>
        <a:lstStyle/>
        <a:p>
          <a:pPr marL="0" lvl="0" indent="0" algn="just" defTabSz="889000">
            <a:lnSpc>
              <a:spcPct val="90000"/>
            </a:lnSpc>
            <a:spcBef>
              <a:spcPct val="0"/>
            </a:spcBef>
            <a:spcAft>
              <a:spcPct val="35000"/>
            </a:spcAft>
            <a:buNone/>
          </a:pPr>
          <a:r>
            <a:rPr lang="en-US" sz="2000" b="0" kern="1200" dirty="0"/>
            <a:t>Falcon 9 is the world’s first orbital class reusable rocket. </a:t>
          </a:r>
          <a:r>
            <a:rPr lang="en-US" sz="2000" b="0" i="0" kern="1200" dirty="0">
              <a:solidFill>
                <a:prstClr val="white"/>
              </a:solidFill>
              <a:latin typeface="IBM Plex Sans Text"/>
              <a:ea typeface="+mn-ea"/>
              <a:cs typeface="+mn-cs"/>
            </a:rPr>
            <a:t>SpaceX has launched successfully 31 carrier rockets Falcon 9 in 2021. </a:t>
          </a:r>
          <a:r>
            <a:rPr lang="en-US" sz="2000" b="0" kern="1200" dirty="0"/>
            <a:t>Reusability allows SpaceX to turn drives down the cost of space access.</a:t>
          </a:r>
          <a:endParaRPr lang="en-US" sz="2000" b="0" i="0" kern="1200" dirty="0">
            <a:solidFill>
              <a:prstClr val="white"/>
            </a:solidFill>
            <a:latin typeface="IBM Plex Sans Text"/>
            <a:ea typeface="+mn-ea"/>
            <a:cs typeface="+mn-cs"/>
          </a:endParaRPr>
        </a:p>
      </dsp:txBody>
      <dsp:txXfrm>
        <a:off x="437277" y="1912361"/>
        <a:ext cx="9454022" cy="742527"/>
      </dsp:txXfrm>
    </dsp:sp>
    <dsp:sp modelId="{9E783B60-06AE-48F0-8D6A-1B2345D32BB9}">
      <dsp:nvSpPr>
        <dsp:cNvPr id="0" name=""/>
        <dsp:cNvSpPr/>
      </dsp:nvSpPr>
      <dsp:spPr>
        <a:xfrm>
          <a:off x="0" y="4330968"/>
          <a:ext cx="9942285"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9CA06F6-7241-4466-BC72-A4B8ADDB93B8}">
      <dsp:nvSpPr>
        <dsp:cNvPr id="0" name=""/>
        <dsp:cNvSpPr/>
      </dsp:nvSpPr>
      <dsp:spPr>
        <a:xfrm>
          <a:off x="277630" y="3059378"/>
          <a:ext cx="9524964" cy="16110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3056" tIns="0" rIns="263056" bIns="0" numCol="1" spcCol="1270" anchor="ctr" anchorCtr="0">
          <a:noAutofit/>
        </a:bodyPr>
        <a:lstStyle/>
        <a:p>
          <a:pPr marL="0" lvl="0" indent="0" algn="just" defTabSz="889000">
            <a:lnSpc>
              <a:spcPct val="90000"/>
            </a:lnSpc>
            <a:spcBef>
              <a:spcPct val="0"/>
            </a:spcBef>
            <a:spcAft>
              <a:spcPct val="35000"/>
            </a:spcAft>
            <a:buNone/>
          </a:pPr>
          <a:r>
            <a:rPr lang="en-US" sz="2000" b="0" i="0" kern="1200" dirty="0"/>
            <a:t>In this capstone project,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successfully, we can determine the cost of a launch. </a:t>
          </a:r>
          <a:endParaRPr lang="en-US" sz="2000" kern="1200" dirty="0"/>
        </a:p>
      </dsp:txBody>
      <dsp:txXfrm>
        <a:off x="356276" y="3138024"/>
        <a:ext cx="9367672" cy="14537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A8D3A-9143-4B41-805E-74D83E63DDBE}">
      <dsp:nvSpPr>
        <dsp:cNvPr id="0" name=""/>
        <dsp:cNvSpPr/>
      </dsp:nvSpPr>
      <dsp:spPr>
        <a:xfrm>
          <a:off x="0" y="38397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54F00B0E-2A30-4C56-B1D9-C09E59C64517}">
      <dsp:nvSpPr>
        <dsp:cNvPr id="0" name=""/>
        <dsp:cNvSpPr/>
      </dsp:nvSpPr>
      <dsp:spPr>
        <a:xfrm>
          <a:off x="358540" y="83770"/>
          <a:ext cx="9051136"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bg1"/>
              </a:solidFill>
            </a:rPr>
            <a:t>SpaceX has savings on Falcon 9 rocket launches since they can reuse the first stage. Using data analysis tools, </a:t>
          </a:r>
          <a:r>
            <a:rPr lang="en-US" sz="1800" kern="1200" dirty="0">
              <a:solidFill>
                <a:prstClr val="white"/>
              </a:solidFill>
              <a:latin typeface="IBM Plex Sans Text"/>
              <a:ea typeface="+mn-ea"/>
              <a:cs typeface="+mn-cs"/>
            </a:rPr>
            <a:t>we can predict if the Falcon 9 first stage will land successfully.</a:t>
          </a:r>
        </a:p>
      </dsp:txBody>
      <dsp:txXfrm>
        <a:off x="383038" y="108268"/>
        <a:ext cx="9002140" cy="452844"/>
      </dsp:txXfrm>
    </dsp:sp>
    <dsp:sp modelId="{EE82CD28-F3A3-40E8-84A6-BAB4B4E42D5C}">
      <dsp:nvSpPr>
        <dsp:cNvPr id="0" name=""/>
        <dsp:cNvSpPr/>
      </dsp:nvSpPr>
      <dsp:spPr>
        <a:xfrm>
          <a:off x="0" y="115509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5AE81AE6-D77F-4015-AEC2-561FE65E62A3}">
      <dsp:nvSpPr>
        <dsp:cNvPr id="0" name=""/>
        <dsp:cNvSpPr/>
      </dsp:nvSpPr>
      <dsp:spPr>
        <a:xfrm>
          <a:off x="358539" y="892026"/>
          <a:ext cx="9057358"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bg1"/>
              </a:solidFill>
            </a:rPr>
            <a:t>Low weighted payloads perform better than the heavier payloads.</a:t>
          </a:r>
        </a:p>
      </dsp:txBody>
      <dsp:txXfrm>
        <a:off x="383037" y="916524"/>
        <a:ext cx="9008362" cy="452844"/>
      </dsp:txXfrm>
    </dsp:sp>
    <dsp:sp modelId="{7EE5910F-C1D1-47A4-B379-03B9AA2BD829}">
      <dsp:nvSpPr>
        <dsp:cNvPr id="0" name=""/>
        <dsp:cNvSpPr/>
      </dsp:nvSpPr>
      <dsp:spPr>
        <a:xfrm>
          <a:off x="0" y="192621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2BD4740-783B-4D27-819B-9637141EE25E}">
      <dsp:nvSpPr>
        <dsp:cNvPr id="0" name=""/>
        <dsp:cNvSpPr/>
      </dsp:nvSpPr>
      <dsp:spPr>
        <a:xfrm>
          <a:off x="358542" y="1671211"/>
          <a:ext cx="9043811"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bg1"/>
              </a:solidFill>
            </a:rPr>
            <a:t>The Launches success rate started to increase since 2013 to the present as they have perfected the launches with trial and error.</a:t>
          </a:r>
        </a:p>
      </dsp:txBody>
      <dsp:txXfrm>
        <a:off x="383040" y="1695709"/>
        <a:ext cx="8994815" cy="452844"/>
      </dsp:txXfrm>
    </dsp:sp>
    <dsp:sp modelId="{D782B1AC-6388-46E3-BC39-32977BBC607D}">
      <dsp:nvSpPr>
        <dsp:cNvPr id="0" name=""/>
        <dsp:cNvSpPr/>
      </dsp:nvSpPr>
      <dsp:spPr>
        <a:xfrm>
          <a:off x="0" y="269733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CAE3B1EE-F77B-4EC6-BCD4-89578662C18E}">
      <dsp:nvSpPr>
        <dsp:cNvPr id="0" name=""/>
        <dsp:cNvSpPr/>
      </dsp:nvSpPr>
      <dsp:spPr>
        <a:xfrm>
          <a:off x="323054" y="2482845"/>
          <a:ext cx="9064272"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prstClr val="white"/>
              </a:solidFill>
              <a:latin typeface="IBM Plex Sans Text"/>
              <a:ea typeface="+mn-ea"/>
              <a:cs typeface="+mn-cs"/>
            </a:rPr>
            <a:t>Orbits ES-L1, GEO, HEO, SSO, VLEO had the most success rate.</a:t>
          </a:r>
        </a:p>
      </dsp:txBody>
      <dsp:txXfrm>
        <a:off x="347552" y="2507343"/>
        <a:ext cx="9015276" cy="452844"/>
      </dsp:txXfrm>
    </dsp:sp>
    <dsp:sp modelId="{03285EE2-9F51-4D44-A383-AE3190CEDCD6}">
      <dsp:nvSpPr>
        <dsp:cNvPr id="0" name=""/>
        <dsp:cNvSpPr/>
      </dsp:nvSpPr>
      <dsp:spPr>
        <a:xfrm>
          <a:off x="0" y="346845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DC8D065-96BC-4C2F-B3BB-2F986C79DC81}">
      <dsp:nvSpPr>
        <dsp:cNvPr id="0" name=""/>
        <dsp:cNvSpPr/>
      </dsp:nvSpPr>
      <dsp:spPr>
        <a:xfrm>
          <a:off x="353991" y="3241820"/>
          <a:ext cx="9028640"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bg1"/>
              </a:solidFill>
            </a:rPr>
            <a:t>KSC LC-39A had the most successful launches of any sites.</a:t>
          </a:r>
        </a:p>
      </dsp:txBody>
      <dsp:txXfrm>
        <a:off x="378489" y="3266318"/>
        <a:ext cx="8979644" cy="452844"/>
      </dsp:txXfrm>
    </dsp:sp>
    <dsp:sp modelId="{3AABDEB0-35C6-495C-9D8B-CDB782E9B888}">
      <dsp:nvSpPr>
        <dsp:cNvPr id="0" name=""/>
        <dsp:cNvSpPr/>
      </dsp:nvSpPr>
      <dsp:spPr>
        <a:xfrm>
          <a:off x="0" y="4239571"/>
          <a:ext cx="9498329" cy="428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57295DC4-9111-4B8A-97F9-3B10B6D96B7B}">
      <dsp:nvSpPr>
        <dsp:cNvPr id="0" name=""/>
        <dsp:cNvSpPr/>
      </dsp:nvSpPr>
      <dsp:spPr>
        <a:xfrm>
          <a:off x="348388" y="3988651"/>
          <a:ext cx="9027756" cy="50184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1310" tIns="0" rIns="25131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bg1"/>
              </a:solidFill>
            </a:rPr>
            <a:t>The tree classifier algorithm is the best for this project dataset.</a:t>
          </a:r>
        </a:p>
      </dsp:txBody>
      <dsp:txXfrm>
        <a:off x="372886" y="4013149"/>
        <a:ext cx="8978760"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2.13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1,'4'0,"1"0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0.59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0.928"/>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1.555"/>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1.88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57.24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14,'0'-6,"0"-2</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3.15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4.04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4.71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14 0,'-6'0,"-1"0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6.60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7.36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2.48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8.90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9.43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0.49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11.42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3.45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6.95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7.44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0,'5'0,"3"0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8.50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56.85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74 0,'0'6,"0"7,-6 2,-7-2,-14-3,-1-3</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4:38.52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0,'5'0,"3"0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5.17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37:51.257"/>
    </inkml:context>
    <inkml:brush xml:id="br0">
      <inkml:brushProperty name="width" value="0.05" units="cm"/>
      <inkml:brushProperty name="height" value="0.05" units="cm"/>
      <inkml:brushProperty name="ignorePressure" value="1"/>
    </inkml:brush>
  </inkml:definitions>
  <inkml:trace contextRef="#ctx0" brushRef="#br0">0 0,'0'0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4.35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5.19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5.76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6.20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0,'6'0,"-4"6,-2 2</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53.89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0,'11'0,"10"0,1 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01.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01.87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02.26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02.61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5.51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03.92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28.782"/>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3862 105,'-1271'0,"1156"-5,-24-7,-86-4,-555 14,398 3,346-3,0-2,1-1,-1-2,-10-4,-70-13,-19 12,0 6,-61 8,66 0,86 2,44-4,0 0,0 0,0 0,-1 0,1 0,0 0,0 0,0 1,0-1,-1 0,1 0,0 0,0 0,0 0,0 0,-1 0,1 0,0 0,0 1,0-1,0 0,0 0,0 0,0 0,-1 0,1 1,0-1,0 0,0 0,0 0,0 0,0 1,0-1,0 0,0 0,0 0,0 1,0-1,0 0,0 0,0 0,0 0,0 1,0-1,0 0,0 0,0 0,0 0,1 1,-1-1,0 0,20 10,43 10,61 11,-29-8,63 10,2-7,83 0,-79-10,0 7,60 20,-165-29,0-2,1-3,1-3,53-2,1709-7,-1834 2,-1-1,1 0,0 0,0-1,0-1,-36-8,-207-29,-83 4,242 22,66 9,0 1,-1 2,-2 1,-72 2,54 2,0-3,-42-6,52 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0.59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0.928"/>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1.555"/>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31.88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57.24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14,'0'-6,"0"-2</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3.15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4.04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4.71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14 0,'-6'0,"-1"0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5.86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6.60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7.36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8.90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39.43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2:40.49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11.42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3.45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6.95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7.44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0,'5'0,"3"0</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38.50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6.20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3:56.85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74 0,'0'6,"0"7,-6 2,-7-2,-14-3,-1-3</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4:38.52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0,'5'0,"3"0</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37:51.257"/>
    </inkml:context>
    <inkml:brush xml:id="br0">
      <inkml:brushProperty name="width" value="0.05" units="cm"/>
      <inkml:brushProperty name="height" value="0.05" units="cm"/>
      <inkml:brushProperty name="ignorePressure" value="1"/>
    </inkml:brush>
  </inkml:definitions>
  <inkml:trace contextRef="#ctx0" brushRef="#br0">0 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6.53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1:58.34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00:28.782"/>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3862 105,'-1271'0,"1156"-5,-24-7,-86-4,-555 14,398 3,346-3,0-2,1-1,-1-2,-10-4,-70-13,-19 12,0 6,-61 8,66 0,86 2,44-4,0 0,0 0,0 0,-1 0,1 0,0 0,0 0,0 1,0-1,-1 0,1 0,0 0,0 0,0 0,0 0,-1 0,1 0,0 0,0 1,0-1,0 0,0 0,0 0,0 0,-1 0,1 1,0-1,0 0,0 0,0 0,0 0,0 1,0-1,0 0,0 0,0 0,0 1,0-1,0 0,0 0,0 0,0 0,0 1,0-1,0 0,0 0,0 0,0 0,1 1,-1-1,0 0,20 10,43 10,61 11,-29-8,63 10,2-7,83 0,-79-10,0 7,60 20,-165-29,0-2,1-3,1-3,53-2,1709-7,-1834 2,-1-1,1 0,0 0,0-1,0-1,-36-8,-207-29,-83 4,242 22,66 9,0 1,-1 2,-2 1,-72 2,54 2,0-3,-42-6,52 0</inkml:trace>
</inkml:ink>
</file>

<file path=ppt/media/image1.tiff>
</file>

<file path=ppt/media/image10.png>
</file>

<file path=ppt/media/image11.jp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jp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svg>
</file>

<file path=ppt/media/image49.png>
</file>

<file path=ppt/media/image5.jpg>
</file>

<file path=ppt/media/image5.png>
</file>

<file path=ppt/media/image50.svg>
</file>

<file path=ppt/media/image51.png>
</file>

<file path=ppt/media/image52.png>
</file>

<file path=ppt/media/image53.png>
</file>

<file path=ppt/media/image54.png>
</file>

<file path=ppt/media/image55.png>
</file>

<file path=ppt/media/image56.sv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34439511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38</a:t>
            </a:fld>
            <a:endParaRPr lang="en-US"/>
          </a:p>
        </p:txBody>
      </p:sp>
    </p:spTree>
    <p:extLst>
      <p:ext uri="{BB962C8B-B14F-4D97-AF65-F5344CB8AC3E}">
        <p14:creationId xmlns:p14="http://schemas.microsoft.com/office/powerpoint/2010/main" val="775551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196836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1612312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3376419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3165846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290388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256651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3932711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403491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993569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image" Target="../media/image4.png"/><Relationship Id="rId7" Type="http://schemas.openxmlformats.org/officeDocument/2006/relationships/customXml" Target="../ink/ink4.xml"/><Relationship Id="rId2" Type="http://schemas.openxmlformats.org/officeDocument/2006/relationships/customXml" Target="../ink/ink1.xml"/><Relationship Id="rId1" Type="http://schemas.openxmlformats.org/officeDocument/2006/relationships/slideMaster" Target="../slideMasters/slideMaster1.xml"/><Relationship Id="rId6" Type="http://schemas.openxmlformats.org/officeDocument/2006/relationships/customXml" Target="../ink/ink3.xml"/><Relationship Id="rId11" Type="http://schemas.openxmlformats.org/officeDocument/2006/relationships/customXml" Target="../ink/ink8.xml"/><Relationship Id="rId5" Type="http://schemas.openxmlformats.org/officeDocument/2006/relationships/image" Target="../media/image5.png"/><Relationship Id="rId10" Type="http://schemas.openxmlformats.org/officeDocument/2006/relationships/customXml" Target="../ink/ink7.xml"/><Relationship Id="rId4" Type="http://schemas.openxmlformats.org/officeDocument/2006/relationships/customXml" Target="../ink/ink2.xml"/><Relationship Id="rId9" Type="http://schemas.openxmlformats.org/officeDocument/2006/relationships/customXml" Target="../ink/ink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168401"/>
            <a:ext cx="6431280" cy="2387600"/>
          </a:xfr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Click to edit Master title style</a:t>
            </a:r>
          </a:p>
        </p:txBody>
      </p:sp>
      <p:sp>
        <p:nvSpPr>
          <p:cNvPr id="3" name="Subtitle 2"/>
          <p:cNvSpPr>
            <a:spLocks noGrp="1"/>
          </p:cNvSpPr>
          <p:nvPr>
            <p:ph type="subTitle" idx="1"/>
          </p:nvPr>
        </p:nvSpPr>
        <p:spPr>
          <a:xfrm>
            <a:off x="2880360" y="3731247"/>
            <a:ext cx="6431280" cy="1655762"/>
          </a:xfrm>
        </p:spPr>
        <p:txBody>
          <a:bodyPr/>
          <a:lstStyle>
            <a:lvl1pPr marL="0" indent="0" algn="ctr">
              <a:buNone/>
              <a:defRPr sz="2400" b="1">
                <a:solidFill>
                  <a:srgbClr val="00B0F0"/>
                </a:solidFill>
                <a:latin typeface="IBM Plex Mono Text" panose="020B0509050203000203"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p:cNvCxnSpPr/>
          <p:nvPr/>
        </p:nvCxnSpPr>
        <p:spPr>
          <a:xfrm>
            <a:off x="2880360" y="3649111"/>
            <a:ext cx="643128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Rectangle 8"/>
          <p:cNvSpPr>
            <a:spLocks noChangeArrowheads="1"/>
          </p:cNvSpPr>
          <p:nvPr/>
        </p:nvSpPr>
        <p:spPr bwMode="black">
          <a:xfrm>
            <a:off x="4093580" y="5537419"/>
            <a:ext cx="4004840" cy="304359"/>
          </a:xfrm>
          <a:prstGeom prst="rect">
            <a:avLst/>
          </a:prstGeom>
          <a:noFill/>
          <a:ln w="9525">
            <a:noFill/>
            <a:miter lim="800000"/>
            <a:headEnd/>
            <a:tailEnd/>
          </a:ln>
        </p:spPr>
        <p:txBody>
          <a:bodyPr lIns="92075" tIns="46038" rIns="92075" bIns="46038"/>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sz="1400" b="0" dirty="0">
                <a:latin typeface="Helv"/>
              </a:rPr>
              <a:t>© IBM Corporation. All rights reserved.</a:t>
            </a:r>
          </a:p>
        </p:txBody>
      </p:sp>
    </p:spTree>
    <p:extLst>
      <p:ext uri="{BB962C8B-B14F-4D97-AF65-F5344CB8AC3E}">
        <p14:creationId xmlns:p14="http://schemas.microsoft.com/office/powerpoint/2010/main" val="3736152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IBM Plex Mono SemiBold" panose="020B0709050203000203" pitchFamily="49" charset="0"/>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IBM Plex Mono Text" panose="020B0509050203000203"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39268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IBM Plex Mono SemiBold" panose="020B0709050203000203" pitchFamily="49"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IBM Plex Mono Text" panose="020B0509050203000203" pitchFamily="49" charset="0"/>
              </a:defRPr>
            </a:lvl1pPr>
            <a:lvl2pPr>
              <a:defRPr>
                <a:latin typeface="IBM Plex Mono Text" panose="020B0509050203000203" pitchFamily="49" charset="0"/>
              </a:defRPr>
            </a:lvl2pPr>
            <a:lvl3pPr>
              <a:defRPr>
                <a:latin typeface="IBM Plex Mono Text" panose="020B0509050203000203" pitchFamily="49" charset="0"/>
              </a:defRPr>
            </a:lvl3pPr>
            <a:lvl4pPr>
              <a:defRPr>
                <a:latin typeface="IBM Plex Mono Text" panose="020B0509050203000203" pitchFamily="49" charset="0"/>
              </a:defRPr>
            </a:lvl4pPr>
            <a:lvl5pPr>
              <a:defRPr>
                <a:latin typeface="IBM Plex Mono Text" panose="020B0509050203000203"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47062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5687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7246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838200" y="1690688"/>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p:cNvCxnSpPr/>
          <p:nvPr/>
        </p:nvCxnSpPr>
        <p:spPr>
          <a:xfrm>
            <a:off x="838200" y="1296645"/>
            <a:ext cx="10515600" cy="3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702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44850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p:cNvCxnSpPr/>
          <p:nvPr/>
        </p:nvCxnSpPr>
        <p:spPr>
          <a:xfrm>
            <a:off x="838200" y="1364249"/>
            <a:ext cx="10515600" cy="36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7F3045DE-3AB7-4E3E-A391-4F9107A8F8C9}"/>
                  </a:ext>
                </a:extLst>
              </p14:cNvPr>
              <p14:cNvContentPartPr/>
              <p14:nvPr userDrawn="1"/>
            </p14:nvContentPartPr>
            <p14:xfrm>
              <a:off x="1837276" y="6444633"/>
              <a:ext cx="3960" cy="360"/>
            </p14:xfrm>
          </p:contentPart>
        </mc:Choice>
        <mc:Fallback xmlns="">
          <p:pic>
            <p:nvPicPr>
              <p:cNvPr id="5" name="Ink 4">
                <a:extLst>
                  <a:ext uri="{FF2B5EF4-FFF2-40B4-BE49-F238E27FC236}">
                    <a16:creationId xmlns:a16="http://schemas.microsoft.com/office/drawing/2014/main" id="{7F3045DE-3AB7-4E3E-A391-4F9107A8F8C9}"/>
                  </a:ext>
                </a:extLst>
              </p:cNvPr>
              <p:cNvPicPr/>
              <p:nvPr/>
            </p:nvPicPr>
            <p:blipFill>
              <a:blip r:embed="rId3"/>
              <a:stretch>
                <a:fillRect/>
              </a:stretch>
            </p:blipFill>
            <p:spPr>
              <a:xfrm>
                <a:off x="1747636" y="6264993"/>
                <a:ext cx="1836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B64BE9BD-96C6-496B-8F87-BF8B5FE6878E}"/>
                  </a:ext>
                </a:extLst>
              </p14:cNvPr>
              <p14:cNvContentPartPr/>
              <p14:nvPr userDrawn="1"/>
            </p14:nvContentPartPr>
            <p14:xfrm>
              <a:off x="1846276" y="6435993"/>
              <a:ext cx="360" cy="360"/>
            </p14:xfrm>
          </p:contentPart>
        </mc:Choice>
        <mc:Fallback xmlns="">
          <p:pic>
            <p:nvPicPr>
              <p:cNvPr id="6" name="Ink 5">
                <a:extLst>
                  <a:ext uri="{FF2B5EF4-FFF2-40B4-BE49-F238E27FC236}">
                    <a16:creationId xmlns:a16="http://schemas.microsoft.com/office/drawing/2014/main" id="{B64BE9BD-96C6-496B-8F87-BF8B5FE6878E}"/>
                  </a:ext>
                </a:extLst>
              </p:cNvPr>
              <p:cNvPicPr/>
              <p:nvPr/>
            </p:nvPicPr>
            <p:blipFill>
              <a:blip r:embed="rId5"/>
              <a:stretch>
                <a:fillRect/>
              </a:stretch>
            </p:blipFill>
            <p:spPr>
              <a:xfrm>
                <a:off x="1756276" y="6255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5547CB02-1206-4981-BA1F-98056CC7D0F6}"/>
                  </a:ext>
                </a:extLst>
              </p14:cNvPr>
              <p14:cNvContentPartPr/>
              <p14:nvPr userDrawn="1"/>
            </p14:nvContentPartPr>
            <p14:xfrm>
              <a:off x="1846276" y="6462633"/>
              <a:ext cx="360" cy="360"/>
            </p14:xfrm>
          </p:contentPart>
        </mc:Choice>
        <mc:Fallback xmlns="">
          <p:pic>
            <p:nvPicPr>
              <p:cNvPr id="7" name="Ink 6">
                <a:extLst>
                  <a:ext uri="{FF2B5EF4-FFF2-40B4-BE49-F238E27FC236}">
                    <a16:creationId xmlns:a16="http://schemas.microsoft.com/office/drawing/2014/main" id="{5547CB02-1206-4981-BA1F-98056CC7D0F6}"/>
                  </a:ext>
                </a:extLst>
              </p:cNvPr>
              <p:cNvPicPr/>
              <p:nvPr/>
            </p:nvPicPr>
            <p:blipFill>
              <a:blip r:embed="rId5"/>
              <a:stretch>
                <a:fillRect/>
              </a:stretch>
            </p:blipFill>
            <p:spPr>
              <a:xfrm>
                <a:off x="1756276" y="6282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00AC9549-295A-481F-BAC1-D217607B1470}"/>
                  </a:ext>
                </a:extLst>
              </p14:cNvPr>
              <p14:cNvContentPartPr/>
              <p14:nvPr userDrawn="1"/>
            </p14:nvContentPartPr>
            <p14:xfrm>
              <a:off x="1846276" y="6462633"/>
              <a:ext cx="360" cy="360"/>
            </p14:xfrm>
          </p:contentPart>
        </mc:Choice>
        <mc:Fallback xmlns="">
          <p:pic>
            <p:nvPicPr>
              <p:cNvPr id="9" name="Ink 8">
                <a:extLst>
                  <a:ext uri="{FF2B5EF4-FFF2-40B4-BE49-F238E27FC236}">
                    <a16:creationId xmlns:a16="http://schemas.microsoft.com/office/drawing/2014/main" id="{00AC9549-295A-481F-BAC1-D217607B1470}"/>
                  </a:ext>
                </a:extLst>
              </p:cNvPr>
              <p:cNvPicPr/>
              <p:nvPr/>
            </p:nvPicPr>
            <p:blipFill>
              <a:blip r:embed="rId5"/>
              <a:stretch>
                <a:fillRect/>
              </a:stretch>
            </p:blipFill>
            <p:spPr>
              <a:xfrm>
                <a:off x="1756276" y="6282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582B34FC-FED6-4B35-B336-2C001BF70FEA}"/>
                  </a:ext>
                </a:extLst>
              </p14:cNvPr>
              <p14:cNvContentPartPr/>
              <p14:nvPr userDrawn="1"/>
            </p14:nvContentPartPr>
            <p14:xfrm>
              <a:off x="1846276" y="6462633"/>
              <a:ext cx="360" cy="360"/>
            </p14:xfrm>
          </p:contentPart>
        </mc:Choice>
        <mc:Fallback xmlns="">
          <p:pic>
            <p:nvPicPr>
              <p:cNvPr id="10" name="Ink 9">
                <a:extLst>
                  <a:ext uri="{FF2B5EF4-FFF2-40B4-BE49-F238E27FC236}">
                    <a16:creationId xmlns:a16="http://schemas.microsoft.com/office/drawing/2014/main" id="{582B34FC-FED6-4B35-B336-2C001BF70FEA}"/>
                  </a:ext>
                </a:extLst>
              </p:cNvPr>
              <p:cNvPicPr/>
              <p:nvPr/>
            </p:nvPicPr>
            <p:blipFill>
              <a:blip r:embed="rId5"/>
              <a:stretch>
                <a:fillRect/>
              </a:stretch>
            </p:blipFill>
            <p:spPr>
              <a:xfrm>
                <a:off x="1756276" y="6282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1" name="Ink 10">
                <a:extLst>
                  <a:ext uri="{FF2B5EF4-FFF2-40B4-BE49-F238E27FC236}">
                    <a16:creationId xmlns:a16="http://schemas.microsoft.com/office/drawing/2014/main" id="{E937588D-ADB8-4462-B727-CA3C34F68C66}"/>
                  </a:ext>
                </a:extLst>
              </p14:cNvPr>
              <p14:cNvContentPartPr/>
              <p14:nvPr userDrawn="1"/>
            </p14:nvContentPartPr>
            <p14:xfrm>
              <a:off x="1846276" y="6462633"/>
              <a:ext cx="360" cy="360"/>
            </p14:xfrm>
          </p:contentPart>
        </mc:Choice>
        <mc:Fallback xmlns="">
          <p:pic>
            <p:nvPicPr>
              <p:cNvPr id="11" name="Ink 10">
                <a:extLst>
                  <a:ext uri="{FF2B5EF4-FFF2-40B4-BE49-F238E27FC236}">
                    <a16:creationId xmlns:a16="http://schemas.microsoft.com/office/drawing/2014/main" id="{E937588D-ADB8-4462-B727-CA3C34F68C66}"/>
                  </a:ext>
                </a:extLst>
              </p:cNvPr>
              <p:cNvPicPr/>
              <p:nvPr/>
            </p:nvPicPr>
            <p:blipFill>
              <a:blip r:embed="rId5"/>
              <a:stretch>
                <a:fillRect/>
              </a:stretch>
            </p:blipFill>
            <p:spPr>
              <a:xfrm>
                <a:off x="1756276" y="6282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a:extLst>
                  <a:ext uri="{FF2B5EF4-FFF2-40B4-BE49-F238E27FC236}">
                    <a16:creationId xmlns:a16="http://schemas.microsoft.com/office/drawing/2014/main" id="{30649580-583C-4B6A-9755-80D062662B47}"/>
                  </a:ext>
                </a:extLst>
              </p14:cNvPr>
              <p14:cNvContentPartPr/>
              <p14:nvPr userDrawn="1"/>
            </p14:nvContentPartPr>
            <p14:xfrm>
              <a:off x="1846276" y="6462633"/>
              <a:ext cx="360" cy="360"/>
            </p14:xfrm>
          </p:contentPart>
        </mc:Choice>
        <mc:Fallback xmlns="">
          <p:pic>
            <p:nvPicPr>
              <p:cNvPr id="12" name="Ink 11">
                <a:extLst>
                  <a:ext uri="{FF2B5EF4-FFF2-40B4-BE49-F238E27FC236}">
                    <a16:creationId xmlns:a16="http://schemas.microsoft.com/office/drawing/2014/main" id="{30649580-583C-4B6A-9755-80D062662B47}"/>
                  </a:ext>
                </a:extLst>
              </p:cNvPr>
              <p:cNvPicPr/>
              <p:nvPr/>
            </p:nvPicPr>
            <p:blipFill>
              <a:blip r:embed="rId5"/>
              <a:stretch>
                <a:fillRect/>
              </a:stretch>
            </p:blipFill>
            <p:spPr>
              <a:xfrm>
                <a:off x="1756276" y="6282993"/>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C563E662-A115-4BA9-A520-DAB1F8FFDBA4}"/>
                  </a:ext>
                </a:extLst>
              </p14:cNvPr>
              <p14:cNvContentPartPr/>
              <p14:nvPr userDrawn="1"/>
            </p14:nvContentPartPr>
            <p14:xfrm>
              <a:off x="-222284" y="4536273"/>
              <a:ext cx="360" cy="360"/>
            </p14:xfrm>
          </p:contentPart>
        </mc:Choice>
        <mc:Fallback xmlns="">
          <p:pic>
            <p:nvPicPr>
              <p:cNvPr id="13" name="Ink 12">
                <a:extLst>
                  <a:ext uri="{FF2B5EF4-FFF2-40B4-BE49-F238E27FC236}">
                    <a16:creationId xmlns:a16="http://schemas.microsoft.com/office/drawing/2014/main" id="{C563E662-A115-4BA9-A520-DAB1F8FFDBA4}"/>
                  </a:ext>
                </a:extLst>
              </p:cNvPr>
              <p:cNvPicPr/>
              <p:nvPr/>
            </p:nvPicPr>
            <p:blipFill>
              <a:blip r:embed="rId5"/>
              <a:stretch>
                <a:fillRect/>
              </a:stretch>
            </p:blipFill>
            <p:spPr>
              <a:xfrm>
                <a:off x="-312284" y="4356633"/>
                <a:ext cx="180000" cy="360000"/>
              </a:xfrm>
              <a:prstGeom prst="rect">
                <a:avLst/>
              </a:prstGeom>
            </p:spPr>
          </p:pic>
        </mc:Fallback>
      </mc:AlternateContent>
    </p:spTree>
    <p:extLst>
      <p:ext uri="{BB962C8B-B14F-4D97-AF65-F5344CB8AC3E}">
        <p14:creationId xmlns:p14="http://schemas.microsoft.com/office/powerpoint/2010/main" val="2871343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735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3464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Click to edit Master title style</a:t>
            </a:r>
          </a:p>
        </p:txBody>
      </p:sp>
      <p:pic>
        <p:nvPicPr>
          <p:cNvPr id="6" name="Picture 5">
            <a:extLst>
              <a:ext uri="{FF2B5EF4-FFF2-40B4-BE49-F238E27FC236}">
                <a16:creationId xmlns:a16="http://schemas.microsoft.com/office/drawing/2014/main" id="{50C0E56E-6DF9-1A4A-B8B3-5CCE0E34EE69}"/>
              </a:ext>
            </a:extLst>
          </p:cNvPr>
          <p:cNvPicPr>
            <a:picLocks noChangeAspect="1"/>
          </p:cNvPicPr>
          <p:nvPr userDrawn="1"/>
        </p:nvPicPr>
        <p:blipFill>
          <a:blip r:embed="rId2"/>
          <a:stretch>
            <a:fillRect/>
          </a:stretch>
        </p:blipFill>
        <p:spPr>
          <a:xfrm>
            <a:off x="340139" y="6371623"/>
            <a:ext cx="2456070" cy="378964"/>
          </a:xfrm>
          <a:prstGeom prst="rect">
            <a:avLst/>
          </a:prstGeom>
        </p:spPr>
      </p:pic>
      <p:pic>
        <p:nvPicPr>
          <p:cNvPr id="7" name="Picture 6">
            <a:extLst>
              <a:ext uri="{FF2B5EF4-FFF2-40B4-BE49-F238E27FC236}">
                <a16:creationId xmlns:a16="http://schemas.microsoft.com/office/drawing/2014/main" id="{11F93DCE-FA02-D440-9E07-8488A5BEFD87}"/>
              </a:ext>
            </a:extLst>
          </p:cNvPr>
          <p:cNvPicPr>
            <a:picLocks noChangeAspect="1"/>
          </p:cNvPicPr>
          <p:nvPr userDrawn="1"/>
        </p:nvPicPr>
        <p:blipFill>
          <a:blip r:embed="rId3"/>
          <a:stretch>
            <a:fillRect/>
          </a:stretch>
        </p:blipFill>
        <p:spPr>
          <a:xfrm>
            <a:off x="8475870" y="6371623"/>
            <a:ext cx="3375991" cy="397761"/>
          </a:xfrm>
          <a:prstGeom prst="rect">
            <a:avLst/>
          </a:prstGeom>
        </p:spPr>
      </p:pic>
    </p:spTree>
    <p:extLst>
      <p:ext uri="{BB962C8B-B14F-4D97-AF65-F5344CB8AC3E}">
        <p14:creationId xmlns:p14="http://schemas.microsoft.com/office/powerpoint/2010/main" val="1173270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3_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CFCBCB-1D32-9741-B77A-1BFE02DB6010}"/>
              </a:ext>
            </a:extLst>
          </p:cNvPr>
          <p:cNvPicPr>
            <a:picLocks noChangeAspect="1"/>
          </p:cNvPicPr>
          <p:nvPr userDrawn="1"/>
        </p:nvPicPr>
        <p:blipFill>
          <a:blip r:embed="rId2"/>
          <a:stretch>
            <a:fillRect/>
          </a:stretch>
        </p:blipFill>
        <p:spPr>
          <a:xfrm>
            <a:off x="340139" y="6371623"/>
            <a:ext cx="2456070" cy="378964"/>
          </a:xfrm>
          <a:prstGeom prst="rect">
            <a:avLst/>
          </a:prstGeom>
        </p:spPr>
      </p:pic>
      <p:pic>
        <p:nvPicPr>
          <p:cNvPr id="6" name="Picture 5">
            <a:extLst>
              <a:ext uri="{FF2B5EF4-FFF2-40B4-BE49-F238E27FC236}">
                <a16:creationId xmlns:a16="http://schemas.microsoft.com/office/drawing/2014/main" id="{8506E48A-1141-0A4A-92F9-E51452A18046}"/>
              </a:ext>
            </a:extLst>
          </p:cNvPr>
          <p:cNvPicPr>
            <a:picLocks noChangeAspect="1"/>
          </p:cNvPicPr>
          <p:nvPr userDrawn="1"/>
        </p:nvPicPr>
        <p:blipFill>
          <a:blip r:embed="rId3"/>
          <a:stretch>
            <a:fillRect/>
          </a:stretch>
        </p:blipFill>
        <p:spPr>
          <a:xfrm>
            <a:off x="8475870" y="6371623"/>
            <a:ext cx="3375991" cy="397761"/>
          </a:xfrm>
          <a:prstGeom prst="rect">
            <a:avLst/>
          </a:prstGeom>
        </p:spPr>
      </p:pic>
    </p:spTree>
    <p:extLst>
      <p:ext uri="{BB962C8B-B14F-4D97-AF65-F5344CB8AC3E}">
        <p14:creationId xmlns:p14="http://schemas.microsoft.com/office/powerpoint/2010/main" val="2396091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atin typeface="IBM Plex Mono SemiBold" panose="020B0709050203000203" pitchFamily="49" charset="0"/>
              </a:defRPr>
            </a:lvl1pPr>
            <a:lvl2pPr>
              <a:defRPr sz="2800">
                <a:latin typeface="IBM Plex Mono Text" panose="020B0509050203000203" pitchFamily="49" charset="0"/>
              </a:defRPr>
            </a:lvl2pPr>
            <a:lvl3pPr>
              <a:defRPr sz="2400">
                <a:latin typeface="IBM Plex Mono Text" panose="020B0509050203000203" pitchFamily="49" charset="0"/>
              </a:defRPr>
            </a:lvl3pPr>
            <a:lvl4pPr>
              <a:defRPr sz="2000">
                <a:latin typeface="IBM Plex Mono Text" panose="020B0509050203000203" pitchFamily="49" charset="0"/>
              </a:defRPr>
            </a:lvl4pPr>
            <a:lvl5pPr>
              <a:defRPr sz="2000">
                <a:latin typeface="IBM Plex Mono Text" panose="020B0509050203000203" pitchFamily="49"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IBM Plex Mono Text" panose="020B0509050203000203"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186066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tif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47850"/>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20C61547-18BE-8345-B662-68E923DBE5F1}"/>
              </a:ext>
            </a:extLst>
          </p:cNvPr>
          <p:cNvPicPr>
            <a:picLocks noChangeAspect="1"/>
          </p:cNvPicPr>
          <p:nvPr userDrawn="1"/>
        </p:nvPicPr>
        <p:blipFill>
          <a:blip r:embed="rId15"/>
          <a:stretch>
            <a:fillRect/>
          </a:stretch>
        </p:blipFill>
        <p:spPr>
          <a:xfrm>
            <a:off x="340139" y="6371623"/>
            <a:ext cx="2456070" cy="378964"/>
          </a:xfrm>
          <a:prstGeom prst="rect">
            <a:avLst/>
          </a:prstGeom>
        </p:spPr>
      </p:pic>
      <p:pic>
        <p:nvPicPr>
          <p:cNvPr id="8" name="Picture 7">
            <a:extLst>
              <a:ext uri="{FF2B5EF4-FFF2-40B4-BE49-F238E27FC236}">
                <a16:creationId xmlns:a16="http://schemas.microsoft.com/office/drawing/2014/main" id="{A58A02AB-648A-1143-A78D-9F86334C2B64}"/>
              </a:ext>
            </a:extLst>
          </p:cNvPr>
          <p:cNvPicPr>
            <a:picLocks noChangeAspect="1"/>
          </p:cNvPicPr>
          <p:nvPr userDrawn="1"/>
        </p:nvPicPr>
        <p:blipFill>
          <a:blip r:embed="rId16"/>
          <a:stretch>
            <a:fillRect/>
          </a:stretch>
        </p:blipFill>
        <p:spPr>
          <a:xfrm>
            <a:off x="8475870" y="6371623"/>
            <a:ext cx="3375991" cy="397761"/>
          </a:xfrm>
          <a:prstGeom prst="rect">
            <a:avLst/>
          </a:prstGeom>
        </p:spPr>
      </p:pic>
      <p:pic>
        <p:nvPicPr>
          <p:cNvPr id="4" name="Picture 3">
            <a:extLst>
              <a:ext uri="{FF2B5EF4-FFF2-40B4-BE49-F238E27FC236}">
                <a16:creationId xmlns:a16="http://schemas.microsoft.com/office/drawing/2014/main" id="{4A2884DB-FE2D-4B0A-B81D-5D9FAF9C5FA4}"/>
              </a:ext>
            </a:extLst>
          </p:cNvPr>
          <p:cNvPicPr>
            <a:picLocks noChangeAspect="1"/>
          </p:cNvPicPr>
          <p:nvPr userDrawn="1"/>
        </p:nvPicPr>
        <p:blipFill>
          <a:blip r:embed="rId17">
            <a:alphaModFix amt="3000"/>
            <a:extLst>
              <a:ext uri="{28A0092B-C50C-407E-A947-70E740481C1C}">
                <a14:useLocalDpi xmlns:a14="http://schemas.microsoft.com/office/drawing/2010/main" val="0"/>
              </a:ext>
            </a:extLst>
          </a:blip>
          <a:stretch>
            <a:fillRect/>
          </a:stretch>
        </p:blipFill>
        <p:spPr>
          <a:xfrm>
            <a:off x="1066800" y="861346"/>
            <a:ext cx="10058400" cy="5699759"/>
          </a:xfrm>
          <a:prstGeom prst="rect">
            <a:avLst/>
          </a:prstGeom>
        </p:spPr>
      </p:pic>
    </p:spTree>
    <p:extLst>
      <p:ext uri="{BB962C8B-B14F-4D97-AF65-F5344CB8AC3E}">
        <p14:creationId xmlns:p14="http://schemas.microsoft.com/office/powerpoint/2010/main" val="12704429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8" Type="http://schemas.openxmlformats.org/officeDocument/2006/relationships/image" Target="../media/image5.png"/><Relationship Id="rId26" Type="http://schemas.openxmlformats.org/officeDocument/2006/relationships/customXml" Target="../ink/ink22.xml"/><Relationship Id="rId3" Type="http://schemas.openxmlformats.org/officeDocument/2006/relationships/customXml" Target="../ink/ink9.xml"/><Relationship Id="rId21" Type="http://schemas.openxmlformats.org/officeDocument/2006/relationships/image" Target="../media/image4.png"/><Relationship Id="rId34" Type="http://schemas.openxmlformats.org/officeDocument/2006/relationships/customXml" Target="../ink/ink29.xml"/><Relationship Id="rId7" Type="http://schemas.openxmlformats.org/officeDocument/2006/relationships/customXml" Target="../ink/ink10.xml"/><Relationship Id="rId12" Type="http://schemas.openxmlformats.org/officeDocument/2006/relationships/customXml" Target="../ink/ink14.xml"/><Relationship Id="rId17" Type="http://schemas.openxmlformats.org/officeDocument/2006/relationships/customXml" Target="../ink/ink15.xml"/><Relationship Id="rId25" Type="http://schemas.openxmlformats.org/officeDocument/2006/relationships/customXml" Target="../ink/ink21.xml"/><Relationship Id="rId33" Type="http://schemas.openxmlformats.org/officeDocument/2006/relationships/image" Target="../media/image12.png"/><Relationship Id="rId2" Type="http://schemas.openxmlformats.org/officeDocument/2006/relationships/notesSlide" Target="../notesSlides/notesSlide1.xml"/><Relationship Id="rId16" Type="http://schemas.openxmlformats.org/officeDocument/2006/relationships/image" Target="../media/image11.png"/><Relationship Id="rId20" Type="http://schemas.openxmlformats.org/officeDocument/2006/relationships/customXml" Target="../ink/ink17.xml"/><Relationship Id="rId29" Type="http://schemas.openxmlformats.org/officeDocument/2006/relationships/customXml" Target="../ink/ink25.xml"/><Relationship Id="rId1" Type="http://schemas.openxmlformats.org/officeDocument/2006/relationships/slideLayout" Target="../slideLayouts/slideLayout4.xml"/><Relationship Id="rId6" Type="http://schemas.openxmlformats.org/officeDocument/2006/relationships/image" Target="../media/image8.png"/><Relationship Id="rId11" Type="http://schemas.openxmlformats.org/officeDocument/2006/relationships/customXml" Target="../ink/ink13.xml"/><Relationship Id="rId24" Type="http://schemas.openxmlformats.org/officeDocument/2006/relationships/customXml" Target="../ink/ink20.xml"/><Relationship Id="rId32" Type="http://schemas.openxmlformats.org/officeDocument/2006/relationships/customXml" Target="../ink/ink28.xml"/><Relationship Id="rId37" Type="http://schemas.openxmlformats.org/officeDocument/2006/relationships/image" Target="../media/image4.jpg"/><Relationship Id="rId23" Type="http://schemas.openxmlformats.org/officeDocument/2006/relationships/customXml" Target="../ink/ink19.xml"/><Relationship Id="rId28" Type="http://schemas.openxmlformats.org/officeDocument/2006/relationships/customXml" Target="../ink/ink24.xml"/><Relationship Id="rId36" Type="http://schemas.openxmlformats.org/officeDocument/2006/relationships/image" Target="../media/image7.png"/><Relationship Id="rId10" Type="http://schemas.openxmlformats.org/officeDocument/2006/relationships/customXml" Target="../ink/ink12.xml"/><Relationship Id="rId19" Type="http://schemas.openxmlformats.org/officeDocument/2006/relationships/customXml" Target="../ink/ink16.xml"/><Relationship Id="rId31" Type="http://schemas.openxmlformats.org/officeDocument/2006/relationships/customXml" Target="../ink/ink27.xml"/><Relationship Id="rId9" Type="http://schemas.openxmlformats.org/officeDocument/2006/relationships/customXml" Target="../ink/ink11.xml"/><Relationship Id="rId22" Type="http://schemas.openxmlformats.org/officeDocument/2006/relationships/customXml" Target="../ink/ink18.xml"/><Relationship Id="rId27" Type="http://schemas.openxmlformats.org/officeDocument/2006/relationships/customXml" Target="../ink/ink23.xml"/><Relationship Id="rId30" Type="http://schemas.openxmlformats.org/officeDocument/2006/relationships/customXml" Target="../ink/ink26.xml"/><Relationship Id="rId35" Type="http://schemas.openxmlformats.org/officeDocument/2006/relationships/customXml" Target="../ink/ink30.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rancys73/Final-Data-Science-Project/blob/master/Data%20Collection%20API%20Lab.ipynb" TargetMode="External"/><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14.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hyperlink" Target="https://github.com/Francys73/Final-Data-ScienceProject/blob/master/Data%20Collection%20API%20Lab.ipynb" TargetMode="External"/><Relationship Id="rId7" Type="http://schemas.openxmlformats.org/officeDocument/2006/relationships/image" Target="../media/image13.png"/><Relationship Id="rId2" Type="http://schemas.openxmlformats.org/officeDocument/2006/relationships/slideLayout" Target="../slideLayouts/slideLayout6.xml"/><Relationship Id="rId1" Type="http://schemas.openxmlformats.org/officeDocument/2006/relationships/themeOverride" Target="../theme/themeOverride1.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Francys73/Final-Data-ScienceProject/blob/master/Data%20Collection%20API%20Lab.ipynb" TargetMode="Externa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hyperlink" Target="https://github.com/Francys73/Final-Data-Science-Project/blob/master/Data%20Collection%20with%20Web%20Scraping%20lab.ipynb" TargetMode="Externa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2.png"/><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rancys73/Final-Data-Science-Project/blob/master/EDA%20with%20Visualization%20lab.ipynb" TargetMode="External"/><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2.xml.rels><?xml version="1.0" encoding="UTF-8" standalone="yes"?>
<Relationships xmlns="http://schemas.openxmlformats.org/package/2006/relationships"><Relationship Id="rId8" Type="http://schemas.openxmlformats.org/officeDocument/2006/relationships/customXml" Target="../ink/ink32.xml"/><Relationship Id="rId13" Type="http://schemas.openxmlformats.org/officeDocument/2006/relationships/image" Target="../media/image18.png"/><Relationship Id="rId18" Type="http://schemas.openxmlformats.org/officeDocument/2006/relationships/customXml" Target="../ink/ink40.xml"/><Relationship Id="rId7" Type="http://schemas.openxmlformats.org/officeDocument/2006/relationships/image" Target="../media/image5.png"/><Relationship Id="rId12" Type="http://schemas.openxmlformats.org/officeDocument/2006/relationships/customXml" Target="../ink/ink35.xml"/><Relationship Id="rId17" Type="http://schemas.openxmlformats.org/officeDocument/2006/relationships/customXml" Target="../ink/ink39.xml"/><Relationship Id="rId2" Type="http://schemas.openxmlformats.org/officeDocument/2006/relationships/customXml" Target="../ink/ink31.xml"/><Relationship Id="rId16" Type="http://schemas.openxmlformats.org/officeDocument/2006/relationships/customXml" Target="../ink/ink38.xml"/><Relationship Id="rId1" Type="http://schemas.openxmlformats.org/officeDocument/2006/relationships/slideLayout" Target="../slideLayouts/slideLayout4.xml"/><Relationship Id="rId11" Type="http://schemas.openxmlformats.org/officeDocument/2006/relationships/image" Target="../media/image17.png"/><Relationship Id="rId15" Type="http://schemas.openxmlformats.org/officeDocument/2006/relationships/customXml" Target="../ink/ink37.xml"/><Relationship Id="rId10" Type="http://schemas.openxmlformats.org/officeDocument/2006/relationships/customXml" Target="../ink/ink34.xml"/><Relationship Id="rId9" Type="http://schemas.openxmlformats.org/officeDocument/2006/relationships/customXml" Target="../ink/ink33.xml"/><Relationship Id="rId14" Type="http://schemas.openxmlformats.org/officeDocument/2006/relationships/customXml" Target="../ink/ink36.xml"/></Relationships>
</file>

<file path=ppt/slides/_rels/slide2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rancys73/Final-Data-Science-Project/blob/master/EDA%20with%20SQL%20lab.ipynb" TargetMode="External"/><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25.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6.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hyperlink" Target="https://cf-courses-data.s3.us.cloud-object-storage.appdomain.cloud/IBM-DS0321EN-SkillsNetwork/datasets/spacex_launch_geo.csv" TargetMode="External"/><Relationship Id="rId2" Type="http://schemas.openxmlformats.org/officeDocument/2006/relationships/hyperlink" Target="https://github.com/Francys73/Final-Data-Science-Project/blob/master/Interactive%20Visual%20Analytics%20with%20Folium%20lab.ipynb" TargetMode="Externa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2.png"/><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14.svg"/><Relationship Id="rId7" Type="http://schemas.openxmlformats.org/officeDocument/2006/relationships/image" Target="../media/image48.sv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 Id="rId9" Type="http://schemas.openxmlformats.org/officeDocument/2006/relationships/image" Target="../media/image50.svg"/></Relationships>
</file>

<file path=ppt/slides/_rels/slide3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3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35.xml.rels><?xml version="1.0" encoding="UTF-8" standalone="yes"?>
<Relationships xmlns="http://schemas.openxmlformats.org/package/2006/relationships"><Relationship Id="rId3" Type="http://schemas.openxmlformats.org/officeDocument/2006/relationships/hyperlink" Target="https://cf-courses-data.s3.us.cloud-object-storage.appdomain.cloud/IBM-DS0321EN-SkillsNetwork/datasets/dataset_part_2.csv" TargetMode="External"/><Relationship Id="rId2" Type="http://schemas.openxmlformats.org/officeDocument/2006/relationships/hyperlink" Target="https://github.com/Francys73/Final-Data-Science-Project/blob/master/Machine%20Learning%20Prediction%20lab.ipynb" TargetMode="Externa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14.svg"/><Relationship Id="rId7" Type="http://schemas.openxmlformats.org/officeDocument/2006/relationships/image" Target="../media/image58.pn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57.png"/><Relationship Id="rId5" Type="http://schemas.openxmlformats.org/officeDocument/2006/relationships/image" Target="../media/image56.svg"/><Relationship Id="rId4" Type="http://schemas.openxmlformats.org/officeDocument/2006/relationships/image" Target="../media/image55.png"/></Relationships>
</file>

<file path=ppt/slides/_rels/slide3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60.png"/></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9.xml.rels><?xml version="1.0" encoding="UTF-8" standalone="yes"?>
<Relationships xmlns="http://schemas.openxmlformats.org/package/2006/relationships"><Relationship Id="rId13" Type="http://schemas.openxmlformats.org/officeDocument/2006/relationships/image" Target="../media/image64.png"/><Relationship Id="rId18" Type="http://schemas.openxmlformats.org/officeDocument/2006/relationships/customXml" Target="../ink/ink51.xml"/><Relationship Id="rId26" Type="http://schemas.openxmlformats.org/officeDocument/2006/relationships/customXml" Target="../ink/ink59.xml"/><Relationship Id="rId3" Type="http://schemas.openxmlformats.org/officeDocument/2006/relationships/customXml" Target="../ink/ink41.xml"/><Relationship Id="rId21" Type="http://schemas.openxmlformats.org/officeDocument/2006/relationships/customXml" Target="../ink/ink54.xml"/><Relationship Id="rId7" Type="http://schemas.openxmlformats.org/officeDocument/2006/relationships/customXml" Target="../ink/ink43.xml"/><Relationship Id="rId12" Type="http://schemas.openxmlformats.org/officeDocument/2006/relationships/customXml" Target="../ink/ink47.xml"/><Relationship Id="rId17" Type="http://schemas.openxmlformats.org/officeDocument/2006/relationships/customXml" Target="../ink/ink50.xml"/><Relationship Id="rId25" Type="http://schemas.openxmlformats.org/officeDocument/2006/relationships/customXml" Target="../ink/ink58.xml"/><Relationship Id="rId33" Type="http://schemas.openxmlformats.org/officeDocument/2006/relationships/image" Target="../media/image11.jpg"/><Relationship Id="rId2" Type="http://schemas.openxmlformats.org/officeDocument/2006/relationships/notesSlide" Target="../notesSlides/notesSlide11.xml"/><Relationship Id="rId16" Type="http://schemas.openxmlformats.org/officeDocument/2006/relationships/image" Target="../media/image65.png"/><Relationship Id="rId20" Type="http://schemas.openxmlformats.org/officeDocument/2006/relationships/customXml" Target="../ink/ink53.xml"/><Relationship Id="rId29" Type="http://schemas.openxmlformats.org/officeDocument/2006/relationships/customXml" Target="../ink/ink61.xml"/><Relationship Id="rId1" Type="http://schemas.openxmlformats.org/officeDocument/2006/relationships/slideLayout" Target="../slideLayouts/slideLayout4.xml"/><Relationship Id="rId6" Type="http://schemas.openxmlformats.org/officeDocument/2006/relationships/image" Target="../media/image62.png"/><Relationship Id="rId11" Type="http://schemas.openxmlformats.org/officeDocument/2006/relationships/image" Target="../media/image63.png"/><Relationship Id="rId24" Type="http://schemas.openxmlformats.org/officeDocument/2006/relationships/customXml" Target="../ink/ink57.xml"/><Relationship Id="rId32" Type="http://schemas.openxmlformats.org/officeDocument/2006/relationships/image" Target="../media/image68.jpg"/><Relationship Id="rId5" Type="http://schemas.openxmlformats.org/officeDocument/2006/relationships/customXml" Target="../ink/ink42.xml"/><Relationship Id="rId15" Type="http://schemas.openxmlformats.org/officeDocument/2006/relationships/customXml" Target="../ink/ink49.xml"/><Relationship Id="rId23" Type="http://schemas.openxmlformats.org/officeDocument/2006/relationships/customXml" Target="../ink/ink56.xml"/><Relationship Id="rId28" Type="http://schemas.openxmlformats.org/officeDocument/2006/relationships/image" Target="../media/image66.png"/><Relationship Id="rId10" Type="http://schemas.openxmlformats.org/officeDocument/2006/relationships/customXml" Target="../ink/ink46.xml"/><Relationship Id="rId19" Type="http://schemas.openxmlformats.org/officeDocument/2006/relationships/customXml" Target="../ink/ink52.xml"/><Relationship Id="rId31" Type="http://schemas.openxmlformats.org/officeDocument/2006/relationships/image" Target="../media/image67.png"/><Relationship Id="rId4" Type="http://schemas.openxmlformats.org/officeDocument/2006/relationships/image" Target="../media/image61.png"/><Relationship Id="rId9" Type="http://schemas.openxmlformats.org/officeDocument/2006/relationships/customXml" Target="../ink/ink45.xml"/><Relationship Id="rId14" Type="http://schemas.openxmlformats.org/officeDocument/2006/relationships/customXml" Target="../ink/ink48.xml"/><Relationship Id="rId22" Type="http://schemas.openxmlformats.org/officeDocument/2006/relationships/customXml" Target="../ink/ink55.xml"/><Relationship Id="rId27" Type="http://schemas.openxmlformats.org/officeDocument/2006/relationships/customXml" Target="../ink/ink60.xml"/><Relationship Id="rId30" Type="http://schemas.openxmlformats.org/officeDocument/2006/relationships/customXml" Target="../ink/ink62.xml"/><Relationship Id="rId8" Type="http://schemas.openxmlformats.org/officeDocument/2006/relationships/customXml" Target="../ink/ink4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BB9E41AB-16C2-481D-B8C5-779DDB04601D}"/>
                  </a:ext>
                </a:extLst>
              </p14:cNvPr>
              <p14:cNvContentPartPr/>
              <p14:nvPr/>
            </p14:nvContentPartPr>
            <p14:xfrm>
              <a:off x="1388880" y="6545472"/>
              <a:ext cx="1390320" cy="112320"/>
            </p14:xfrm>
          </p:contentPart>
        </mc:Choice>
        <mc:Fallback xmlns="">
          <p:pic>
            <p:nvPicPr>
              <p:cNvPr id="6" name="Ink 5">
                <a:extLst>
                  <a:ext uri="{FF2B5EF4-FFF2-40B4-BE49-F238E27FC236}">
                    <a16:creationId xmlns:a16="http://schemas.microsoft.com/office/drawing/2014/main" id="{BB9E41AB-16C2-481D-B8C5-779DDB04601D}"/>
                  </a:ext>
                </a:extLst>
              </p:cNvPr>
              <p:cNvPicPr/>
              <p:nvPr/>
            </p:nvPicPr>
            <p:blipFill>
              <a:blip r:embed="rId6"/>
              <a:stretch>
                <a:fillRect/>
              </a:stretch>
            </p:blipFill>
            <p:spPr>
              <a:xfrm>
                <a:off x="1335240" y="6437472"/>
                <a:ext cx="1497960" cy="3279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90DC8B94-332B-48F1-BD44-5D8DC140F977}"/>
                  </a:ext>
                </a:extLst>
              </p14:cNvPr>
              <p14:cNvContentPartPr/>
              <p14:nvPr/>
            </p14:nvContentPartPr>
            <p14:xfrm>
              <a:off x="2218680" y="6595872"/>
              <a:ext cx="360" cy="360"/>
            </p14:xfrm>
          </p:contentPart>
        </mc:Choice>
        <mc:Fallback xmlns="">
          <p:pic>
            <p:nvPicPr>
              <p:cNvPr id="7" name="Ink 6">
                <a:extLst>
                  <a:ext uri="{FF2B5EF4-FFF2-40B4-BE49-F238E27FC236}">
                    <a16:creationId xmlns:a16="http://schemas.microsoft.com/office/drawing/2014/main" id="{90DC8B94-332B-48F1-BD44-5D8DC140F977}"/>
                  </a:ext>
                </a:extLst>
              </p:cNvPr>
              <p:cNvPicPr/>
              <p:nvPr/>
            </p:nvPicPr>
            <p:blipFill>
              <a:blip r:embed="rId8"/>
              <a:stretch>
                <a:fillRect/>
              </a:stretch>
            </p:blipFill>
            <p:spPr>
              <a:xfrm>
                <a:off x="2164680" y="6487872"/>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E975E1FA-D9DC-4E9B-96CB-AF4B208FDD0D}"/>
                  </a:ext>
                </a:extLst>
              </p14:cNvPr>
              <p14:cNvContentPartPr/>
              <p14:nvPr/>
            </p14:nvContentPartPr>
            <p14:xfrm>
              <a:off x="2169720" y="6582912"/>
              <a:ext cx="360" cy="360"/>
            </p14:xfrm>
          </p:contentPart>
        </mc:Choice>
        <mc:Fallback xmlns="">
          <p:pic>
            <p:nvPicPr>
              <p:cNvPr id="8" name="Ink 7">
                <a:extLst>
                  <a:ext uri="{FF2B5EF4-FFF2-40B4-BE49-F238E27FC236}">
                    <a16:creationId xmlns:a16="http://schemas.microsoft.com/office/drawing/2014/main" id="{E975E1FA-D9DC-4E9B-96CB-AF4B208FDD0D}"/>
                  </a:ext>
                </a:extLst>
              </p:cNvPr>
              <p:cNvPicPr/>
              <p:nvPr/>
            </p:nvPicPr>
            <p:blipFill>
              <a:blip r:embed="rId8"/>
              <a:stretch>
                <a:fillRect/>
              </a:stretch>
            </p:blipFill>
            <p:spPr>
              <a:xfrm>
                <a:off x="2115720" y="6475272"/>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454E5C77-5960-45F2-A8F4-437BBCEB11F6}"/>
                  </a:ext>
                </a:extLst>
              </p14:cNvPr>
              <p14:cNvContentPartPr/>
              <p14:nvPr/>
            </p14:nvContentPartPr>
            <p14:xfrm>
              <a:off x="2169720" y="6582912"/>
              <a:ext cx="360" cy="360"/>
            </p14:xfrm>
          </p:contentPart>
        </mc:Choice>
        <mc:Fallback xmlns="">
          <p:pic>
            <p:nvPicPr>
              <p:cNvPr id="9" name="Ink 8">
                <a:extLst>
                  <a:ext uri="{FF2B5EF4-FFF2-40B4-BE49-F238E27FC236}">
                    <a16:creationId xmlns:a16="http://schemas.microsoft.com/office/drawing/2014/main" id="{454E5C77-5960-45F2-A8F4-437BBCEB11F6}"/>
                  </a:ext>
                </a:extLst>
              </p:cNvPr>
              <p:cNvPicPr/>
              <p:nvPr/>
            </p:nvPicPr>
            <p:blipFill>
              <a:blip r:embed="rId8"/>
              <a:stretch>
                <a:fillRect/>
              </a:stretch>
            </p:blipFill>
            <p:spPr>
              <a:xfrm>
                <a:off x="2115720" y="6475272"/>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0599CA86-0AA4-43B0-9BD8-C408990EDF1F}"/>
                  </a:ext>
                </a:extLst>
              </p14:cNvPr>
              <p14:cNvContentPartPr/>
              <p14:nvPr/>
            </p14:nvContentPartPr>
            <p14:xfrm>
              <a:off x="2169720" y="6582912"/>
              <a:ext cx="360" cy="360"/>
            </p14:xfrm>
          </p:contentPart>
        </mc:Choice>
        <mc:Fallback xmlns="">
          <p:pic>
            <p:nvPicPr>
              <p:cNvPr id="10" name="Ink 9">
                <a:extLst>
                  <a:ext uri="{FF2B5EF4-FFF2-40B4-BE49-F238E27FC236}">
                    <a16:creationId xmlns:a16="http://schemas.microsoft.com/office/drawing/2014/main" id="{0599CA86-0AA4-43B0-9BD8-C408990EDF1F}"/>
                  </a:ext>
                </a:extLst>
              </p:cNvPr>
              <p:cNvPicPr/>
              <p:nvPr/>
            </p:nvPicPr>
            <p:blipFill>
              <a:blip r:embed="rId8"/>
              <a:stretch>
                <a:fillRect/>
              </a:stretch>
            </p:blipFill>
            <p:spPr>
              <a:xfrm>
                <a:off x="2115720" y="6475272"/>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 name="Ink 12">
                <a:extLst>
                  <a:ext uri="{FF2B5EF4-FFF2-40B4-BE49-F238E27FC236}">
                    <a16:creationId xmlns:a16="http://schemas.microsoft.com/office/drawing/2014/main" id="{F01B0B0D-23C0-406D-81B1-53560BEA6080}"/>
                  </a:ext>
                </a:extLst>
              </p14:cNvPr>
              <p14:cNvContentPartPr/>
              <p14:nvPr/>
            </p14:nvContentPartPr>
            <p14:xfrm>
              <a:off x="-1512000" y="5066496"/>
              <a:ext cx="360" cy="5040"/>
            </p14:xfrm>
          </p:contentPart>
        </mc:Choice>
        <mc:Fallback xmlns="">
          <p:pic>
            <p:nvPicPr>
              <p:cNvPr id="13" name="Ink 12">
                <a:extLst>
                  <a:ext uri="{FF2B5EF4-FFF2-40B4-BE49-F238E27FC236}">
                    <a16:creationId xmlns:a16="http://schemas.microsoft.com/office/drawing/2014/main" id="{F01B0B0D-23C0-406D-81B1-53560BEA6080}"/>
                  </a:ext>
                </a:extLst>
              </p:cNvPr>
              <p:cNvPicPr/>
              <p:nvPr/>
            </p:nvPicPr>
            <p:blipFill>
              <a:blip r:embed="rId16"/>
              <a:stretch>
                <a:fillRect/>
              </a:stretch>
            </p:blipFill>
            <p:spPr>
              <a:xfrm>
                <a:off x="-1602000" y="4886496"/>
                <a:ext cx="180000" cy="3646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4" name="Ink 13">
                <a:extLst>
                  <a:ext uri="{FF2B5EF4-FFF2-40B4-BE49-F238E27FC236}">
                    <a16:creationId xmlns:a16="http://schemas.microsoft.com/office/drawing/2014/main" id="{0E36B71F-8617-4B05-A565-CA68910B66AF}"/>
                  </a:ext>
                </a:extLst>
              </p14:cNvPr>
              <p14:cNvContentPartPr/>
              <p14:nvPr/>
            </p14:nvContentPartPr>
            <p14:xfrm>
              <a:off x="2998440" y="1035936"/>
              <a:ext cx="360" cy="360"/>
            </p14:xfrm>
          </p:contentPart>
        </mc:Choice>
        <mc:Fallback xmlns="">
          <p:pic>
            <p:nvPicPr>
              <p:cNvPr id="14" name="Ink 13">
                <a:extLst>
                  <a:ext uri="{FF2B5EF4-FFF2-40B4-BE49-F238E27FC236}">
                    <a16:creationId xmlns:a16="http://schemas.microsoft.com/office/drawing/2014/main" id="{0E36B71F-8617-4B05-A565-CA68910B66AF}"/>
                  </a:ext>
                </a:extLst>
              </p:cNvPr>
              <p:cNvPicPr/>
              <p:nvPr/>
            </p:nvPicPr>
            <p:blipFill>
              <a:blip r:embed="rId18"/>
              <a:stretch>
                <a:fillRect/>
              </a:stretch>
            </p:blipFill>
            <p:spPr>
              <a:xfrm>
                <a:off x="2908800" y="85593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5" name="Ink 14">
                <a:extLst>
                  <a:ext uri="{FF2B5EF4-FFF2-40B4-BE49-F238E27FC236}">
                    <a16:creationId xmlns:a16="http://schemas.microsoft.com/office/drawing/2014/main" id="{C3E9255F-D54C-4938-861C-0719B95285A6}"/>
                  </a:ext>
                </a:extLst>
              </p14:cNvPr>
              <p14:cNvContentPartPr/>
              <p14:nvPr/>
            </p14:nvContentPartPr>
            <p14:xfrm>
              <a:off x="2998440" y="1035936"/>
              <a:ext cx="360" cy="360"/>
            </p14:xfrm>
          </p:contentPart>
        </mc:Choice>
        <mc:Fallback xmlns="">
          <p:pic>
            <p:nvPicPr>
              <p:cNvPr id="15" name="Ink 14">
                <a:extLst>
                  <a:ext uri="{FF2B5EF4-FFF2-40B4-BE49-F238E27FC236}">
                    <a16:creationId xmlns:a16="http://schemas.microsoft.com/office/drawing/2014/main" id="{C3E9255F-D54C-4938-861C-0719B95285A6}"/>
                  </a:ext>
                </a:extLst>
              </p:cNvPr>
              <p:cNvPicPr/>
              <p:nvPr/>
            </p:nvPicPr>
            <p:blipFill>
              <a:blip r:embed="rId18"/>
              <a:stretch>
                <a:fillRect/>
              </a:stretch>
            </p:blipFill>
            <p:spPr>
              <a:xfrm>
                <a:off x="2908800" y="85593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6" name="Ink 15">
                <a:extLst>
                  <a:ext uri="{FF2B5EF4-FFF2-40B4-BE49-F238E27FC236}">
                    <a16:creationId xmlns:a16="http://schemas.microsoft.com/office/drawing/2014/main" id="{63A7B024-B577-4CAE-BEB0-A6669B501358}"/>
                  </a:ext>
                </a:extLst>
              </p14:cNvPr>
              <p14:cNvContentPartPr/>
              <p14:nvPr/>
            </p14:nvContentPartPr>
            <p14:xfrm>
              <a:off x="2993760" y="1035936"/>
              <a:ext cx="5040" cy="360"/>
            </p14:xfrm>
          </p:contentPart>
        </mc:Choice>
        <mc:Fallback xmlns="">
          <p:pic>
            <p:nvPicPr>
              <p:cNvPr id="16" name="Ink 15">
                <a:extLst>
                  <a:ext uri="{FF2B5EF4-FFF2-40B4-BE49-F238E27FC236}">
                    <a16:creationId xmlns:a16="http://schemas.microsoft.com/office/drawing/2014/main" id="{63A7B024-B577-4CAE-BEB0-A6669B501358}"/>
                  </a:ext>
                </a:extLst>
              </p:cNvPr>
              <p:cNvPicPr/>
              <p:nvPr/>
            </p:nvPicPr>
            <p:blipFill>
              <a:blip r:embed="rId21"/>
              <a:stretch>
                <a:fillRect/>
              </a:stretch>
            </p:blipFill>
            <p:spPr>
              <a:xfrm>
                <a:off x="2904120" y="855936"/>
                <a:ext cx="18468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7" name="Ink 16">
                <a:extLst>
                  <a:ext uri="{FF2B5EF4-FFF2-40B4-BE49-F238E27FC236}">
                    <a16:creationId xmlns:a16="http://schemas.microsoft.com/office/drawing/2014/main" id="{E0A5D064-5764-4BC6-889A-E61EBBCB274B}"/>
                  </a:ext>
                </a:extLst>
              </p14:cNvPr>
              <p14:cNvContentPartPr/>
              <p14:nvPr/>
            </p14:nvContentPartPr>
            <p14:xfrm>
              <a:off x="3729960" y="950616"/>
              <a:ext cx="360" cy="360"/>
            </p14:xfrm>
          </p:contentPart>
        </mc:Choice>
        <mc:Fallback xmlns="">
          <p:pic>
            <p:nvPicPr>
              <p:cNvPr id="17" name="Ink 16">
                <a:extLst>
                  <a:ext uri="{FF2B5EF4-FFF2-40B4-BE49-F238E27FC236}">
                    <a16:creationId xmlns:a16="http://schemas.microsoft.com/office/drawing/2014/main" id="{E0A5D064-5764-4BC6-889A-E61EBBCB274B}"/>
                  </a:ext>
                </a:extLst>
              </p:cNvPr>
              <p:cNvPicPr/>
              <p:nvPr/>
            </p:nvPicPr>
            <p:blipFill>
              <a:blip r:embed="rId18"/>
              <a:stretch>
                <a:fillRect/>
              </a:stretch>
            </p:blipFill>
            <p:spPr>
              <a:xfrm>
                <a:off x="3640320" y="770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8" name="Ink 17">
                <a:extLst>
                  <a:ext uri="{FF2B5EF4-FFF2-40B4-BE49-F238E27FC236}">
                    <a16:creationId xmlns:a16="http://schemas.microsoft.com/office/drawing/2014/main" id="{2CB02C25-2F1E-43D4-A77C-3F295035E347}"/>
                  </a:ext>
                </a:extLst>
              </p14:cNvPr>
              <p14:cNvContentPartPr/>
              <p14:nvPr/>
            </p14:nvContentPartPr>
            <p14:xfrm>
              <a:off x="3620520" y="1047816"/>
              <a:ext cx="360" cy="360"/>
            </p14:xfrm>
          </p:contentPart>
        </mc:Choice>
        <mc:Fallback xmlns="">
          <p:pic>
            <p:nvPicPr>
              <p:cNvPr id="18" name="Ink 17">
                <a:extLst>
                  <a:ext uri="{FF2B5EF4-FFF2-40B4-BE49-F238E27FC236}">
                    <a16:creationId xmlns:a16="http://schemas.microsoft.com/office/drawing/2014/main" id="{2CB02C25-2F1E-43D4-A77C-3F295035E347}"/>
                  </a:ext>
                </a:extLst>
              </p:cNvPr>
              <p:cNvPicPr/>
              <p:nvPr/>
            </p:nvPicPr>
            <p:blipFill>
              <a:blip r:embed="rId18"/>
              <a:stretch>
                <a:fillRect/>
              </a:stretch>
            </p:blipFill>
            <p:spPr>
              <a:xfrm>
                <a:off x="3530880" y="86817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9" name="Ink 18">
                <a:extLst>
                  <a:ext uri="{FF2B5EF4-FFF2-40B4-BE49-F238E27FC236}">
                    <a16:creationId xmlns:a16="http://schemas.microsoft.com/office/drawing/2014/main" id="{4BA54EC1-BC0A-44CE-B6F6-610C5C43FEAF}"/>
                  </a:ext>
                </a:extLst>
              </p14:cNvPr>
              <p14:cNvContentPartPr/>
              <p14:nvPr/>
            </p14:nvContentPartPr>
            <p14:xfrm>
              <a:off x="7131960" y="2462616"/>
              <a:ext cx="360" cy="360"/>
            </p14:xfrm>
          </p:contentPart>
        </mc:Choice>
        <mc:Fallback xmlns="">
          <p:pic>
            <p:nvPicPr>
              <p:cNvPr id="19" name="Ink 18">
                <a:extLst>
                  <a:ext uri="{FF2B5EF4-FFF2-40B4-BE49-F238E27FC236}">
                    <a16:creationId xmlns:a16="http://schemas.microsoft.com/office/drawing/2014/main" id="{4BA54EC1-BC0A-44CE-B6F6-610C5C43FEAF}"/>
                  </a:ext>
                </a:extLst>
              </p:cNvPr>
              <p:cNvPicPr/>
              <p:nvPr/>
            </p:nvPicPr>
            <p:blipFill>
              <a:blip r:embed="rId18"/>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A047CCDF-AC55-4CA2-8CC2-5DEAB5DBDA79}"/>
                  </a:ext>
                </a:extLst>
              </p14:cNvPr>
              <p14:cNvContentPartPr/>
              <p14:nvPr/>
            </p14:nvContentPartPr>
            <p14:xfrm>
              <a:off x="7131960" y="2510856"/>
              <a:ext cx="360" cy="360"/>
            </p14:xfrm>
          </p:contentPart>
        </mc:Choice>
        <mc:Fallback xmlns="">
          <p:pic>
            <p:nvPicPr>
              <p:cNvPr id="20" name="Ink 19">
                <a:extLst>
                  <a:ext uri="{FF2B5EF4-FFF2-40B4-BE49-F238E27FC236}">
                    <a16:creationId xmlns:a16="http://schemas.microsoft.com/office/drawing/2014/main" id="{A047CCDF-AC55-4CA2-8CC2-5DEAB5DBDA79}"/>
                  </a:ext>
                </a:extLst>
              </p:cNvPr>
              <p:cNvPicPr/>
              <p:nvPr/>
            </p:nvPicPr>
            <p:blipFill>
              <a:blip r:embed="rId18"/>
              <a:stretch>
                <a:fillRect/>
              </a:stretch>
            </p:blipFill>
            <p:spPr>
              <a:xfrm>
                <a:off x="7041960" y="23312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1" name="Ink 20">
                <a:extLst>
                  <a:ext uri="{FF2B5EF4-FFF2-40B4-BE49-F238E27FC236}">
                    <a16:creationId xmlns:a16="http://schemas.microsoft.com/office/drawing/2014/main" id="{5C113320-A213-4066-90BD-CDA6F321CA37}"/>
                  </a:ext>
                </a:extLst>
              </p14:cNvPr>
              <p14:cNvContentPartPr/>
              <p14:nvPr/>
            </p14:nvContentPartPr>
            <p14:xfrm>
              <a:off x="6644160" y="4559256"/>
              <a:ext cx="360" cy="360"/>
            </p14:xfrm>
          </p:contentPart>
        </mc:Choice>
        <mc:Fallback xmlns="">
          <p:pic>
            <p:nvPicPr>
              <p:cNvPr id="21" name="Ink 20">
                <a:extLst>
                  <a:ext uri="{FF2B5EF4-FFF2-40B4-BE49-F238E27FC236}">
                    <a16:creationId xmlns:a16="http://schemas.microsoft.com/office/drawing/2014/main" id="{5C113320-A213-4066-90BD-CDA6F321CA37}"/>
                  </a:ext>
                </a:extLst>
              </p:cNvPr>
              <p:cNvPicPr/>
              <p:nvPr/>
            </p:nvPicPr>
            <p:blipFill>
              <a:blip r:embed="rId18"/>
              <a:stretch>
                <a:fillRect/>
              </a:stretch>
            </p:blipFill>
            <p:spPr>
              <a:xfrm>
                <a:off x="6554160" y="437925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2" name="Ink 21">
                <a:extLst>
                  <a:ext uri="{FF2B5EF4-FFF2-40B4-BE49-F238E27FC236}">
                    <a16:creationId xmlns:a16="http://schemas.microsoft.com/office/drawing/2014/main" id="{E393B7F9-52EB-4DF0-9F3C-D38FF4077920}"/>
                  </a:ext>
                </a:extLst>
              </p14:cNvPr>
              <p14:cNvContentPartPr/>
              <p14:nvPr/>
            </p14:nvContentPartPr>
            <p14:xfrm>
              <a:off x="-1926720" y="3961656"/>
              <a:ext cx="360" cy="360"/>
            </p14:xfrm>
          </p:contentPart>
        </mc:Choice>
        <mc:Fallback xmlns="">
          <p:pic>
            <p:nvPicPr>
              <p:cNvPr id="22" name="Ink 21">
                <a:extLst>
                  <a:ext uri="{FF2B5EF4-FFF2-40B4-BE49-F238E27FC236}">
                    <a16:creationId xmlns:a16="http://schemas.microsoft.com/office/drawing/2014/main" id="{E393B7F9-52EB-4DF0-9F3C-D38FF4077920}"/>
                  </a:ext>
                </a:extLst>
              </p:cNvPr>
              <p:cNvPicPr/>
              <p:nvPr/>
            </p:nvPicPr>
            <p:blipFill>
              <a:blip r:embed="rId18"/>
              <a:stretch>
                <a:fillRect/>
              </a:stretch>
            </p:blipFill>
            <p:spPr>
              <a:xfrm>
                <a:off x="-2016720" y="37820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3" name="Ink 22">
                <a:extLst>
                  <a:ext uri="{FF2B5EF4-FFF2-40B4-BE49-F238E27FC236}">
                    <a16:creationId xmlns:a16="http://schemas.microsoft.com/office/drawing/2014/main" id="{34B2D232-CEF5-419B-B1A5-8DBEA2B7E54F}"/>
                  </a:ext>
                </a:extLst>
              </p14:cNvPr>
              <p14:cNvContentPartPr/>
              <p14:nvPr/>
            </p14:nvContentPartPr>
            <p14:xfrm>
              <a:off x="-1049040" y="3218256"/>
              <a:ext cx="360" cy="360"/>
            </p14:xfrm>
          </p:contentPart>
        </mc:Choice>
        <mc:Fallback xmlns="">
          <p:pic>
            <p:nvPicPr>
              <p:cNvPr id="23" name="Ink 22">
                <a:extLst>
                  <a:ext uri="{FF2B5EF4-FFF2-40B4-BE49-F238E27FC236}">
                    <a16:creationId xmlns:a16="http://schemas.microsoft.com/office/drawing/2014/main" id="{34B2D232-CEF5-419B-B1A5-8DBEA2B7E54F}"/>
                  </a:ext>
                </a:extLst>
              </p:cNvPr>
              <p:cNvPicPr/>
              <p:nvPr/>
            </p:nvPicPr>
            <p:blipFill>
              <a:blip r:embed="rId18"/>
              <a:stretch>
                <a:fillRect/>
              </a:stretch>
            </p:blipFill>
            <p:spPr>
              <a:xfrm>
                <a:off x="-1138680" y="303825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4" name="Ink 23">
                <a:extLst>
                  <a:ext uri="{FF2B5EF4-FFF2-40B4-BE49-F238E27FC236}">
                    <a16:creationId xmlns:a16="http://schemas.microsoft.com/office/drawing/2014/main" id="{362E2CCD-E783-4EB0-A449-D3A45EEDACA1}"/>
                  </a:ext>
                </a:extLst>
              </p14:cNvPr>
              <p14:cNvContentPartPr/>
              <p14:nvPr/>
            </p14:nvContentPartPr>
            <p14:xfrm>
              <a:off x="2047680" y="1023696"/>
              <a:ext cx="360" cy="360"/>
            </p14:xfrm>
          </p:contentPart>
        </mc:Choice>
        <mc:Fallback xmlns="">
          <p:pic>
            <p:nvPicPr>
              <p:cNvPr id="24" name="Ink 23">
                <a:extLst>
                  <a:ext uri="{FF2B5EF4-FFF2-40B4-BE49-F238E27FC236}">
                    <a16:creationId xmlns:a16="http://schemas.microsoft.com/office/drawing/2014/main" id="{362E2CCD-E783-4EB0-A449-D3A45EEDACA1}"/>
                  </a:ext>
                </a:extLst>
              </p:cNvPr>
              <p:cNvPicPr/>
              <p:nvPr/>
            </p:nvPicPr>
            <p:blipFill>
              <a:blip r:embed="rId18"/>
              <a:stretch>
                <a:fillRect/>
              </a:stretch>
            </p:blipFill>
            <p:spPr>
              <a:xfrm>
                <a:off x="1957680" y="84369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5" name="Ink 24">
                <a:extLst>
                  <a:ext uri="{FF2B5EF4-FFF2-40B4-BE49-F238E27FC236}">
                    <a16:creationId xmlns:a16="http://schemas.microsoft.com/office/drawing/2014/main" id="{3A6B9D4B-B599-4E13-8CD4-9AE1EA05DD38}"/>
                  </a:ext>
                </a:extLst>
              </p14:cNvPr>
              <p14:cNvContentPartPr/>
              <p14:nvPr/>
            </p14:nvContentPartPr>
            <p14:xfrm>
              <a:off x="2084400" y="1023696"/>
              <a:ext cx="5040" cy="360"/>
            </p14:xfrm>
          </p:contentPart>
        </mc:Choice>
        <mc:Fallback xmlns="">
          <p:pic>
            <p:nvPicPr>
              <p:cNvPr id="25" name="Ink 24">
                <a:extLst>
                  <a:ext uri="{FF2B5EF4-FFF2-40B4-BE49-F238E27FC236}">
                    <a16:creationId xmlns:a16="http://schemas.microsoft.com/office/drawing/2014/main" id="{3A6B9D4B-B599-4E13-8CD4-9AE1EA05DD38}"/>
                  </a:ext>
                </a:extLst>
              </p:cNvPr>
              <p:cNvPicPr/>
              <p:nvPr/>
            </p:nvPicPr>
            <p:blipFill>
              <a:blip r:embed="rId21"/>
              <a:stretch>
                <a:fillRect/>
              </a:stretch>
            </p:blipFill>
            <p:spPr>
              <a:xfrm>
                <a:off x="1994760" y="843696"/>
                <a:ext cx="18468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6" name="Ink 25">
                <a:extLst>
                  <a:ext uri="{FF2B5EF4-FFF2-40B4-BE49-F238E27FC236}">
                    <a16:creationId xmlns:a16="http://schemas.microsoft.com/office/drawing/2014/main" id="{915EBC98-2995-4202-8847-0A06CF184801}"/>
                  </a:ext>
                </a:extLst>
              </p14:cNvPr>
              <p14:cNvContentPartPr/>
              <p14:nvPr/>
            </p14:nvContentPartPr>
            <p14:xfrm>
              <a:off x="1987200" y="1011456"/>
              <a:ext cx="360" cy="360"/>
            </p14:xfrm>
          </p:contentPart>
        </mc:Choice>
        <mc:Fallback xmlns="">
          <p:pic>
            <p:nvPicPr>
              <p:cNvPr id="26" name="Ink 25">
                <a:extLst>
                  <a:ext uri="{FF2B5EF4-FFF2-40B4-BE49-F238E27FC236}">
                    <a16:creationId xmlns:a16="http://schemas.microsoft.com/office/drawing/2014/main" id="{915EBC98-2995-4202-8847-0A06CF184801}"/>
                  </a:ext>
                </a:extLst>
              </p:cNvPr>
              <p:cNvPicPr/>
              <p:nvPr/>
            </p:nvPicPr>
            <p:blipFill>
              <a:blip r:embed="rId18"/>
              <a:stretch>
                <a:fillRect/>
              </a:stretch>
            </p:blipFill>
            <p:spPr>
              <a:xfrm>
                <a:off x="1897200" y="8318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7" name="Ink 26">
                <a:extLst>
                  <a:ext uri="{FF2B5EF4-FFF2-40B4-BE49-F238E27FC236}">
                    <a16:creationId xmlns:a16="http://schemas.microsoft.com/office/drawing/2014/main" id="{45DA6E77-6091-41F4-942A-0F309A3D2009}"/>
                  </a:ext>
                </a:extLst>
              </p14:cNvPr>
              <p14:cNvContentPartPr/>
              <p14:nvPr/>
            </p14:nvContentPartPr>
            <p14:xfrm>
              <a:off x="-1855800" y="657936"/>
              <a:ext cx="27000" cy="23400"/>
            </p14:xfrm>
          </p:contentPart>
        </mc:Choice>
        <mc:Fallback xmlns="">
          <p:pic>
            <p:nvPicPr>
              <p:cNvPr id="27" name="Ink 26">
                <a:extLst>
                  <a:ext uri="{FF2B5EF4-FFF2-40B4-BE49-F238E27FC236}">
                    <a16:creationId xmlns:a16="http://schemas.microsoft.com/office/drawing/2014/main" id="{45DA6E77-6091-41F4-942A-0F309A3D2009}"/>
                  </a:ext>
                </a:extLst>
              </p:cNvPr>
              <p:cNvPicPr/>
              <p:nvPr/>
            </p:nvPicPr>
            <p:blipFill>
              <a:blip r:embed="rId33"/>
              <a:stretch>
                <a:fillRect/>
              </a:stretch>
            </p:blipFill>
            <p:spPr>
              <a:xfrm>
                <a:off x="-1945800" y="477936"/>
                <a:ext cx="206640" cy="3830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8" name="Ink 27">
                <a:extLst>
                  <a:ext uri="{FF2B5EF4-FFF2-40B4-BE49-F238E27FC236}">
                    <a16:creationId xmlns:a16="http://schemas.microsoft.com/office/drawing/2014/main" id="{E3F3AD06-2FD6-4505-B7DB-A8FB3DED0B43}"/>
                  </a:ext>
                </a:extLst>
              </p14:cNvPr>
              <p14:cNvContentPartPr/>
              <p14:nvPr/>
            </p14:nvContentPartPr>
            <p14:xfrm>
              <a:off x="-268560" y="816336"/>
              <a:ext cx="5040" cy="360"/>
            </p14:xfrm>
          </p:contentPart>
        </mc:Choice>
        <mc:Fallback xmlns="">
          <p:pic>
            <p:nvPicPr>
              <p:cNvPr id="28" name="Ink 27">
                <a:extLst>
                  <a:ext uri="{FF2B5EF4-FFF2-40B4-BE49-F238E27FC236}">
                    <a16:creationId xmlns:a16="http://schemas.microsoft.com/office/drawing/2014/main" id="{E3F3AD06-2FD6-4505-B7DB-A8FB3DED0B43}"/>
                  </a:ext>
                </a:extLst>
              </p:cNvPr>
              <p:cNvPicPr/>
              <p:nvPr/>
            </p:nvPicPr>
            <p:blipFill>
              <a:blip r:embed="rId21"/>
              <a:stretch>
                <a:fillRect/>
              </a:stretch>
            </p:blipFill>
            <p:spPr>
              <a:xfrm>
                <a:off x="-358200" y="636336"/>
                <a:ext cx="18468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0" name="Ink 29">
                <a:extLst>
                  <a:ext uri="{FF2B5EF4-FFF2-40B4-BE49-F238E27FC236}">
                    <a16:creationId xmlns:a16="http://schemas.microsoft.com/office/drawing/2014/main" id="{C9248AF4-5127-48C9-B6A2-758110871291}"/>
                  </a:ext>
                </a:extLst>
              </p14:cNvPr>
              <p14:cNvContentPartPr/>
              <p14:nvPr/>
            </p14:nvContentPartPr>
            <p14:xfrm>
              <a:off x="-2207160" y="1998936"/>
              <a:ext cx="360" cy="360"/>
            </p14:xfrm>
          </p:contentPart>
        </mc:Choice>
        <mc:Fallback xmlns="">
          <p:pic>
            <p:nvPicPr>
              <p:cNvPr id="30" name="Ink 29">
                <a:extLst>
                  <a:ext uri="{FF2B5EF4-FFF2-40B4-BE49-F238E27FC236}">
                    <a16:creationId xmlns:a16="http://schemas.microsoft.com/office/drawing/2014/main" id="{C9248AF4-5127-48C9-B6A2-758110871291}"/>
                  </a:ext>
                </a:extLst>
              </p:cNvPr>
              <p:cNvPicPr/>
              <p:nvPr/>
            </p:nvPicPr>
            <p:blipFill>
              <a:blip r:embed="rId36"/>
              <a:stretch>
                <a:fillRect/>
              </a:stretch>
            </p:blipFill>
            <p:spPr>
              <a:xfrm>
                <a:off x="-2216160" y="1989936"/>
                <a:ext cx="18000" cy="18000"/>
              </a:xfrm>
              <a:prstGeom prst="rect">
                <a:avLst/>
              </a:prstGeom>
            </p:spPr>
          </p:pic>
        </mc:Fallback>
      </mc:AlternateContent>
      <p:sp>
        <p:nvSpPr>
          <p:cNvPr id="29" name="Title 28">
            <a:extLst>
              <a:ext uri="{FF2B5EF4-FFF2-40B4-BE49-F238E27FC236}">
                <a16:creationId xmlns:a16="http://schemas.microsoft.com/office/drawing/2014/main" id="{ED58F57A-1A69-4791-9F55-1B99F88444A3}"/>
              </a:ext>
            </a:extLst>
          </p:cNvPr>
          <p:cNvSpPr>
            <a:spLocks noGrp="1"/>
          </p:cNvSpPr>
          <p:nvPr>
            <p:ph type="title"/>
          </p:nvPr>
        </p:nvSpPr>
        <p:spPr>
          <a:xfrm>
            <a:off x="838200" y="200208"/>
            <a:ext cx="10515600" cy="1325563"/>
          </a:xfrm>
        </p:spPr>
        <p:txBody>
          <a:bodyPr/>
          <a:lstStyle/>
          <a:p>
            <a:pPr algn="ctr"/>
            <a:r>
              <a:rPr lang="en-US" dirty="0"/>
              <a:t>SpaceX’s Falcon 9- Recovering First Stage</a:t>
            </a:r>
          </a:p>
        </p:txBody>
      </p:sp>
      <p:sp>
        <p:nvSpPr>
          <p:cNvPr id="31" name="TextBox 30">
            <a:extLst>
              <a:ext uri="{FF2B5EF4-FFF2-40B4-BE49-F238E27FC236}">
                <a16:creationId xmlns:a16="http://schemas.microsoft.com/office/drawing/2014/main" id="{A68A4758-1967-4898-BAD0-12F452A8747D}"/>
              </a:ext>
            </a:extLst>
          </p:cNvPr>
          <p:cNvSpPr txBox="1"/>
          <p:nvPr/>
        </p:nvSpPr>
        <p:spPr>
          <a:xfrm>
            <a:off x="-227525" y="3169450"/>
            <a:ext cx="3381977" cy="1077218"/>
          </a:xfrm>
          <a:prstGeom prst="rect">
            <a:avLst/>
          </a:prstGeom>
          <a:noFill/>
        </p:spPr>
        <p:txBody>
          <a:bodyPr wrap="square" rtlCol="0">
            <a:spAutoFit/>
          </a:bodyPr>
          <a:lstStyle/>
          <a:p>
            <a:pPr algn="ctr"/>
            <a:r>
              <a:rPr lang="en-US" sz="3200" dirty="0">
                <a:solidFill>
                  <a:srgbClr val="005493"/>
                </a:solidFill>
                <a:latin typeface="Rockwell Condensed" panose="02060603050405020104" pitchFamily="18" charset="0"/>
              </a:rPr>
              <a:t>Niorys Salazar</a:t>
            </a:r>
          </a:p>
          <a:p>
            <a:pPr algn="ctr"/>
            <a:r>
              <a:rPr lang="en-US" sz="3200" dirty="0">
                <a:solidFill>
                  <a:srgbClr val="005493"/>
                </a:solidFill>
                <a:latin typeface="Rockwell Condensed" panose="02060603050405020104" pitchFamily="18" charset="0"/>
              </a:rPr>
              <a:t>April- 2022</a:t>
            </a:r>
          </a:p>
        </p:txBody>
      </p:sp>
      <p:pic>
        <p:nvPicPr>
          <p:cNvPr id="35" name="Picture 34" descr="A rocket taking off from a launchpad&#10;&#10;Description automatically generated with medium confidence">
            <a:extLst>
              <a:ext uri="{FF2B5EF4-FFF2-40B4-BE49-F238E27FC236}">
                <a16:creationId xmlns:a16="http://schemas.microsoft.com/office/drawing/2014/main" id="{255CFCD4-1D44-4799-B00C-763600DAD12F}"/>
              </a:ext>
            </a:extLst>
          </p:cNvPr>
          <p:cNvPicPr>
            <a:picLocks noChangeAspect="1"/>
          </p:cNvPicPr>
          <p:nvPr/>
        </p:nvPicPr>
        <p:blipFill>
          <a:blip r:embed="rId37"/>
          <a:stretch>
            <a:fillRect/>
          </a:stretch>
        </p:blipFill>
        <p:spPr>
          <a:xfrm>
            <a:off x="3144361" y="1462097"/>
            <a:ext cx="8209439" cy="4615036"/>
          </a:xfrm>
          <a:prstGeom prst="rect">
            <a:avLst/>
          </a:prstGeom>
          <a:ln w="31750">
            <a:solidFill>
              <a:srgbClr val="FFC000"/>
            </a:solidFill>
          </a:ln>
          <a:effectLst>
            <a:outerShdw blurRad="50800" dist="50800" dir="5400000" algn="ctr" rotWithShape="0">
              <a:srgbClr val="FFFF00">
                <a:alpha val="89000"/>
              </a:srgbClr>
            </a:outerShdw>
          </a:effectLst>
        </p:spPr>
      </p:pic>
    </p:spTree>
    <p:extLst>
      <p:ext uri="{BB962C8B-B14F-4D97-AF65-F5344CB8AC3E}">
        <p14:creationId xmlns:p14="http://schemas.microsoft.com/office/powerpoint/2010/main" val="3237914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a:bodyPr>
          <a:lstStyle/>
          <a:p>
            <a:pPr algn="ctr"/>
            <a:r>
              <a:rPr lang="en-US" sz="3600" dirty="0"/>
              <a:t>Interactive Visual Analytics</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885950" y="1451610"/>
            <a:ext cx="8561070" cy="4869180"/>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0B7A1D8-7AF9-4F92-9530-AA6AE8E6B597}"/>
              </a:ext>
            </a:extLst>
          </p:cNvPr>
          <p:cNvSpPr txBox="1"/>
          <p:nvPr/>
        </p:nvSpPr>
        <p:spPr>
          <a:xfrm>
            <a:off x="2220686" y="2633513"/>
            <a:ext cx="8085364" cy="423192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dirty="0"/>
              <a:t>The </a:t>
            </a:r>
            <a:r>
              <a:rPr lang="en-US" dirty="0">
                <a:solidFill>
                  <a:srgbClr val="FF0000"/>
                </a:solidFill>
              </a:rPr>
              <a:t>Folium </a:t>
            </a:r>
            <a:r>
              <a:rPr lang="en-US" dirty="0"/>
              <a:t>library which combines Python's data analysis and detailed mapping capabilities.</a:t>
            </a:r>
          </a:p>
          <a:p>
            <a:pPr marL="285750" indent="-285750" algn="just">
              <a:lnSpc>
                <a:spcPct val="150000"/>
              </a:lnSpc>
              <a:buFont typeface="Wingdings" panose="05000000000000000000" pitchFamily="2" charset="2"/>
              <a:buChar char="ü"/>
            </a:pPr>
            <a:r>
              <a:rPr lang="en-US" dirty="0"/>
              <a:t>In this project we enabled </a:t>
            </a:r>
            <a:r>
              <a:rPr lang="en-US" dirty="0" err="1">
                <a:solidFill>
                  <a:srgbClr val="FF0000"/>
                </a:solidFill>
              </a:rPr>
              <a:t>Plotly</a:t>
            </a:r>
            <a:r>
              <a:rPr lang="en-US" dirty="0">
                <a:solidFill>
                  <a:srgbClr val="FF0000"/>
                </a:solidFill>
              </a:rPr>
              <a:t> Dash </a:t>
            </a:r>
            <a:r>
              <a:rPr lang="en-US" dirty="0"/>
              <a:t>library which empowers us to build beautiful looking, interactive and easy to share dashboards.</a:t>
            </a:r>
          </a:p>
          <a:p>
            <a:pPr marL="285750" indent="-285750">
              <a:lnSpc>
                <a:spcPct val="100000"/>
              </a:lnSpc>
              <a:spcBef>
                <a:spcPts val="1400"/>
              </a:spcBef>
              <a:buFont typeface="Wingdings" panose="05000000000000000000" pitchFamily="2" charset="2"/>
              <a:buChar char="ü"/>
            </a:pPr>
            <a:r>
              <a:rPr lang="en-US" dirty="0"/>
              <a:t>We marked on the </a:t>
            </a:r>
            <a:r>
              <a:rPr lang="en-US" dirty="0">
                <a:solidFill>
                  <a:srgbClr val="FF0000"/>
                </a:solidFill>
              </a:rPr>
              <a:t>map</a:t>
            </a:r>
            <a:r>
              <a:rPr lang="en-US" dirty="0"/>
              <a:t> all launch sites, and added map objects such as markers, circles, and lines to mark the success or failure of launches for each site on the folium map.</a:t>
            </a:r>
          </a:p>
          <a:p>
            <a:pPr marL="285750" indent="-285750">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We built an interactive dashboard with </a:t>
            </a:r>
            <a:r>
              <a:rPr lang="en-US" sz="1800" dirty="0" err="1">
                <a:solidFill>
                  <a:srgbClr val="FF0000"/>
                </a:solidFill>
                <a:latin typeface="Abadi" panose="020B0604020104020204" pitchFamily="34" charset="0"/>
              </a:rPr>
              <a:t>Plotly</a:t>
            </a:r>
            <a:r>
              <a:rPr lang="en-US" sz="1800" dirty="0">
                <a:solidFill>
                  <a:srgbClr val="FF0000"/>
                </a:solidFill>
                <a:latin typeface="Abadi" panose="020B0604020104020204" pitchFamily="34" charset="0"/>
              </a:rPr>
              <a:t> dash</a:t>
            </a:r>
            <a:r>
              <a:rPr lang="en-US" sz="1800" dirty="0">
                <a:solidFill>
                  <a:schemeClr val="accent3">
                    <a:lumMod val="25000"/>
                  </a:schemeClr>
                </a:solidFill>
                <a:latin typeface="Abadi" panose="020B0604020104020204" pitchFamily="34" charset="0"/>
              </a:rPr>
              <a:t>, and we plotted pie charts and other graphs showing the relationship with the interested variables.</a:t>
            </a:r>
          </a:p>
          <a:p>
            <a:pPr marL="285750" indent="-285750">
              <a:lnSpc>
                <a:spcPct val="100000"/>
              </a:lnSpc>
              <a:spcBef>
                <a:spcPts val="1400"/>
              </a:spcBef>
              <a:buFont typeface="Wingdings" panose="05000000000000000000" pitchFamily="2" charset="2"/>
              <a:buChar char="ü"/>
            </a:pPr>
            <a:endParaRPr lang="en-US" dirty="0"/>
          </a:p>
          <a:p>
            <a:pPr marL="285750" indent="-285750">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3038646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fontScale="90000"/>
          </a:bodyPr>
          <a:lstStyle/>
          <a:p>
            <a:pPr algn="ctr"/>
            <a:r>
              <a:rPr lang="en-US" sz="3600" dirty="0"/>
              <a:t>Predictive Analysis - Classification</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885950" y="1451610"/>
            <a:ext cx="8561070" cy="4869180"/>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0B7A1D8-7AF9-4F92-9530-AA6AE8E6B597}"/>
              </a:ext>
            </a:extLst>
          </p:cNvPr>
          <p:cNvSpPr txBox="1"/>
          <p:nvPr/>
        </p:nvSpPr>
        <p:spPr>
          <a:xfrm>
            <a:off x="1885950" y="2822195"/>
            <a:ext cx="8420100" cy="378885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b="0" i="0" dirty="0">
                <a:solidFill>
                  <a:srgbClr val="202124"/>
                </a:solidFill>
                <a:effectLst/>
                <a:latin typeface="Roboto" panose="02000000000000000000" pitchFamily="2" charset="0"/>
              </a:rPr>
              <a:t>One of the most common predictive analytics models are </a:t>
            </a:r>
            <a:r>
              <a:rPr lang="en-US" b="0" i="0" dirty="0">
                <a:solidFill>
                  <a:srgbClr val="FF0000"/>
                </a:solidFill>
                <a:effectLst/>
                <a:latin typeface="Roboto" panose="02000000000000000000" pitchFamily="2" charset="0"/>
              </a:rPr>
              <a:t>classification models</a:t>
            </a:r>
            <a:r>
              <a:rPr lang="en-US" b="0" i="0" dirty="0">
                <a:solidFill>
                  <a:srgbClr val="202124"/>
                </a:solidFill>
                <a:effectLst/>
                <a:latin typeface="Roboto" panose="02000000000000000000" pitchFamily="2" charset="0"/>
              </a:rPr>
              <a:t>. This model </a:t>
            </a:r>
            <a:r>
              <a:rPr lang="en-US" i="0" dirty="0">
                <a:solidFill>
                  <a:srgbClr val="202124"/>
                </a:solidFill>
                <a:effectLst/>
                <a:latin typeface="Roboto" panose="02000000000000000000" pitchFamily="2" charset="0"/>
              </a:rPr>
              <a:t>categorizes information based on historical data. </a:t>
            </a:r>
          </a:p>
          <a:p>
            <a:pPr marL="285750" indent="-285750" algn="just">
              <a:lnSpc>
                <a:spcPct val="150000"/>
              </a:lnSpc>
              <a:buFont typeface="Wingdings" panose="05000000000000000000" pitchFamily="2" charset="2"/>
              <a:buChar char="ü"/>
            </a:pPr>
            <a:r>
              <a:rPr lang="en-US" i="0" dirty="0">
                <a:solidFill>
                  <a:srgbClr val="202124"/>
                </a:solidFill>
                <a:effectLst/>
                <a:latin typeface="Roboto" panose="02000000000000000000" pitchFamily="2" charset="0"/>
              </a:rPr>
              <a:t>We loaded the data using </a:t>
            </a:r>
            <a:r>
              <a:rPr lang="en-US" i="0" dirty="0" err="1">
                <a:solidFill>
                  <a:srgbClr val="FF0000"/>
                </a:solidFill>
                <a:effectLst/>
                <a:latin typeface="Roboto" panose="02000000000000000000" pitchFamily="2" charset="0"/>
              </a:rPr>
              <a:t>numpy</a:t>
            </a:r>
            <a:r>
              <a:rPr lang="en-US" i="0" dirty="0">
                <a:solidFill>
                  <a:srgbClr val="FF0000"/>
                </a:solidFill>
                <a:effectLst/>
                <a:latin typeface="Roboto" panose="02000000000000000000" pitchFamily="2" charset="0"/>
              </a:rPr>
              <a:t> </a:t>
            </a:r>
            <a:r>
              <a:rPr lang="en-US" i="0" dirty="0">
                <a:solidFill>
                  <a:srgbClr val="202124"/>
                </a:solidFill>
                <a:effectLst/>
                <a:latin typeface="Roboto" panose="02000000000000000000" pitchFamily="2" charset="0"/>
              </a:rPr>
              <a:t>and </a:t>
            </a:r>
            <a:r>
              <a:rPr lang="en-US" i="0" dirty="0">
                <a:solidFill>
                  <a:srgbClr val="FF0000"/>
                </a:solidFill>
                <a:effectLst/>
                <a:latin typeface="Roboto" panose="02000000000000000000" pitchFamily="2" charset="0"/>
              </a:rPr>
              <a:t>pandas</a:t>
            </a:r>
            <a:r>
              <a:rPr lang="en-US" i="0" dirty="0">
                <a:solidFill>
                  <a:srgbClr val="202124"/>
                </a:solidFill>
                <a:effectLst/>
                <a:latin typeface="Roboto" panose="02000000000000000000" pitchFamily="2" charset="0"/>
              </a:rPr>
              <a:t>, transformed the data, split our data into </a:t>
            </a:r>
            <a:r>
              <a:rPr lang="en-US" i="0" dirty="0">
                <a:solidFill>
                  <a:srgbClr val="FF0000"/>
                </a:solidFill>
                <a:effectLst/>
                <a:latin typeface="Roboto" panose="02000000000000000000" pitchFamily="2" charset="0"/>
              </a:rPr>
              <a:t>training and testing</a:t>
            </a:r>
            <a:r>
              <a:rPr lang="en-US" i="0" dirty="0">
                <a:solidFill>
                  <a:srgbClr val="202124"/>
                </a:solidFill>
                <a:effectLst/>
                <a:latin typeface="Roboto" panose="02000000000000000000" pitchFamily="2" charset="0"/>
              </a:rPr>
              <a:t>.</a:t>
            </a:r>
          </a:p>
          <a:p>
            <a:pPr marL="285750" indent="-285750" algn="just">
              <a:lnSpc>
                <a:spcPct val="150000"/>
              </a:lnSpc>
              <a:buFont typeface="Wingdings" panose="05000000000000000000" pitchFamily="2" charset="2"/>
              <a:buChar char="ü"/>
            </a:pPr>
            <a:r>
              <a:rPr lang="en-US" i="0" dirty="0">
                <a:solidFill>
                  <a:srgbClr val="202124"/>
                </a:solidFill>
                <a:effectLst/>
                <a:latin typeface="Roboto" panose="02000000000000000000" pitchFamily="2" charset="0"/>
              </a:rPr>
              <a:t>We built different machine learning models and tune different hyperparameters using </a:t>
            </a:r>
            <a:r>
              <a:rPr lang="en-US" i="0" dirty="0" err="1">
                <a:solidFill>
                  <a:srgbClr val="FF0000"/>
                </a:solidFill>
                <a:effectLst/>
                <a:latin typeface="Roboto" panose="02000000000000000000" pitchFamily="2" charset="0"/>
              </a:rPr>
              <a:t>GridSearchCV</a:t>
            </a:r>
            <a:r>
              <a:rPr lang="en-US" i="0" dirty="0">
                <a:solidFill>
                  <a:srgbClr val="202124"/>
                </a:solidFill>
                <a:effectLst/>
                <a:latin typeface="Roboto" panose="02000000000000000000" pitchFamily="2" charset="0"/>
              </a:rPr>
              <a:t>.</a:t>
            </a:r>
          </a:p>
          <a:p>
            <a:pPr marL="285750" indent="-285750" algn="just">
              <a:lnSpc>
                <a:spcPct val="150000"/>
              </a:lnSpc>
              <a:buFont typeface="Wingdings" panose="05000000000000000000" pitchFamily="2" charset="2"/>
              <a:buChar char="ü"/>
            </a:pPr>
            <a:r>
              <a:rPr lang="en-US" i="0" dirty="0">
                <a:solidFill>
                  <a:srgbClr val="202124"/>
                </a:solidFill>
                <a:effectLst/>
                <a:latin typeface="Roboto" panose="02000000000000000000" pitchFamily="2" charset="0"/>
              </a:rPr>
              <a:t>We found the best performing classification model.</a:t>
            </a:r>
          </a:p>
          <a:p>
            <a:pPr marL="285750" indent="-285750" algn="just">
              <a:lnSpc>
                <a:spcPct val="150000"/>
              </a:lnSpc>
              <a:buFont typeface="Wingdings" panose="05000000000000000000" pitchFamily="2" charset="2"/>
              <a:buChar char="ü"/>
            </a:pPr>
            <a:endParaRPr lang="en-US" i="0" dirty="0">
              <a:solidFill>
                <a:srgbClr val="202124"/>
              </a:solidFill>
              <a:effectLst/>
              <a:latin typeface="Roboto" panose="02000000000000000000" pitchFamily="2" charset="0"/>
            </a:endParaRPr>
          </a:p>
          <a:p>
            <a:pPr marL="285750" indent="-285750" algn="just">
              <a:lnSpc>
                <a:spcPct val="150000"/>
              </a:lnSpc>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2898721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838200" y="365125"/>
            <a:ext cx="10515600" cy="1325563"/>
          </a:xfrm>
        </p:spPr>
        <p:txBody>
          <a:bodyPr anchor="ctr">
            <a:normAutofit/>
          </a:bodyPr>
          <a:lstStyle/>
          <a:p>
            <a:r>
              <a:rPr lang="en-US" dirty="0"/>
              <a:t>Data Analysis Results</a:t>
            </a:r>
          </a:p>
        </p:txBody>
      </p:sp>
      <p:pic>
        <p:nvPicPr>
          <p:cNvPr id="11" name="Content Placeholder 10" descr="A picture containing sky, outdoor, transport, boat&#10;&#10;Description automatically generated">
            <a:extLst>
              <a:ext uri="{FF2B5EF4-FFF2-40B4-BE49-F238E27FC236}">
                <a16:creationId xmlns:a16="http://schemas.microsoft.com/office/drawing/2014/main" id="{CFC7A1FB-B2B5-4ACC-B96F-9F69641A7228}"/>
              </a:ext>
            </a:extLst>
          </p:cNvPr>
          <p:cNvPicPr>
            <a:picLocks noGrp="1" noChangeAspect="1"/>
          </p:cNvPicPr>
          <p:nvPr>
            <p:ph idx="1"/>
          </p:nvPr>
        </p:nvPicPr>
        <p:blipFill>
          <a:blip r:embed="rId2"/>
          <a:stretch>
            <a:fillRect/>
          </a:stretch>
        </p:blipFill>
        <p:spPr>
          <a:xfrm>
            <a:off x="986339" y="1374167"/>
            <a:ext cx="4728662" cy="47286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13" descr="A picture containing sky, outdoor&#10;&#10;Description automatically generated">
            <a:extLst>
              <a:ext uri="{FF2B5EF4-FFF2-40B4-BE49-F238E27FC236}">
                <a16:creationId xmlns:a16="http://schemas.microsoft.com/office/drawing/2014/main" id="{AE3702B8-37F9-4833-8A39-F51B65CC0710}"/>
              </a:ext>
            </a:extLst>
          </p:cNvPr>
          <p:cNvPicPr>
            <a:picLocks noChangeAspect="1"/>
          </p:cNvPicPr>
          <p:nvPr/>
        </p:nvPicPr>
        <p:blipFill>
          <a:blip r:embed="rId3"/>
          <a:stretch>
            <a:fillRect/>
          </a:stretch>
        </p:blipFill>
        <p:spPr>
          <a:xfrm>
            <a:off x="5998528" y="1374166"/>
            <a:ext cx="5207133" cy="47286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25487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838200" y="335731"/>
            <a:ext cx="10515600" cy="955675"/>
          </a:xfrm>
        </p:spPr>
        <p:txBody>
          <a:bodyPr anchor="ctr">
            <a:normAutofit fontScale="90000"/>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Collection</a:t>
            </a:r>
            <a:b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br>
            <a:r>
              <a:rPr lang="en-US" sz="2800" dirty="0">
                <a:solidFill>
                  <a:prstClr val="black">
                    <a:lumMod val="50000"/>
                    <a:lumOff val="50000"/>
                  </a:prstClr>
                </a:solidFill>
                <a:ea typeface="+mn-ea"/>
                <a:cs typeface="+mn-cs"/>
              </a:rPr>
              <a:t>Get request to the SpaceX API</a:t>
            </a:r>
            <a:endPar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endParaRPr>
          </a:p>
        </p:txBody>
      </p:sp>
      <p:sp>
        <p:nvSpPr>
          <p:cNvPr id="7" name="TextBox 6">
            <a:extLst>
              <a:ext uri="{FF2B5EF4-FFF2-40B4-BE49-F238E27FC236}">
                <a16:creationId xmlns:a16="http://schemas.microsoft.com/office/drawing/2014/main" id="{68D5BB62-1C64-4D5D-A248-881FCC594620}"/>
              </a:ext>
            </a:extLst>
          </p:cNvPr>
          <p:cNvSpPr txBox="1"/>
          <p:nvPr/>
        </p:nvSpPr>
        <p:spPr>
          <a:xfrm>
            <a:off x="709394" y="1262742"/>
            <a:ext cx="10655300" cy="338554"/>
          </a:xfrm>
          <a:prstGeom prst="rect">
            <a:avLst/>
          </a:prstGeom>
          <a:noFill/>
        </p:spPr>
        <p:txBody>
          <a:bodyPr wrap="square" rtlCol="0">
            <a:spAutoFit/>
          </a:bodyPr>
          <a:lstStyle/>
          <a:p>
            <a:pPr algn="ctr"/>
            <a:r>
              <a:rPr lang="en-US" sz="1600" dirty="0">
                <a:hlinkClick r:id="rId2"/>
              </a:rPr>
              <a:t>https://github.com/Francys73/Final-Data-ScienceProject/blob/master/Data%20Collection%20API%20Lab.ipynb</a:t>
            </a:r>
            <a:endParaRPr lang="en-US" sz="1600" dirty="0"/>
          </a:p>
        </p:txBody>
      </p:sp>
      <p:grpSp>
        <p:nvGrpSpPr>
          <p:cNvPr id="3" name="Group 2">
            <a:extLst>
              <a:ext uri="{FF2B5EF4-FFF2-40B4-BE49-F238E27FC236}">
                <a16:creationId xmlns:a16="http://schemas.microsoft.com/office/drawing/2014/main" id="{C7DB3464-DBDA-4170-983C-B7E779B94CF0}"/>
              </a:ext>
            </a:extLst>
          </p:cNvPr>
          <p:cNvGrpSpPr/>
          <p:nvPr/>
        </p:nvGrpSpPr>
        <p:grpSpPr>
          <a:xfrm>
            <a:off x="714527" y="2341335"/>
            <a:ext cx="10505329" cy="2369801"/>
            <a:chOff x="714527" y="2341335"/>
            <a:chExt cx="10505329" cy="2369801"/>
          </a:xfrm>
        </p:grpSpPr>
        <p:sp>
          <p:nvSpPr>
            <p:cNvPr id="4" name="Freeform: Shape 3">
              <a:extLst>
                <a:ext uri="{FF2B5EF4-FFF2-40B4-BE49-F238E27FC236}">
                  <a16:creationId xmlns:a16="http://schemas.microsoft.com/office/drawing/2014/main" id="{CB27AB42-9BDC-406F-88C0-916DCCBA8DEE}"/>
                </a:ext>
              </a:extLst>
            </p:cNvPr>
            <p:cNvSpPr/>
            <p:nvPr/>
          </p:nvSpPr>
          <p:spPr>
            <a:xfrm>
              <a:off x="1392290" y="2341335"/>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Request</a:t>
              </a:r>
            </a:p>
            <a:p>
              <a:pPr marL="114300" lvl="1" indent="-114300" algn="l" defTabSz="622300">
                <a:lnSpc>
                  <a:spcPct val="90000"/>
                </a:lnSpc>
                <a:spcBef>
                  <a:spcPct val="0"/>
                </a:spcBef>
                <a:spcAft>
                  <a:spcPct val="15000"/>
                </a:spcAft>
                <a:buChar char="•"/>
              </a:pPr>
              <a:r>
                <a:rPr lang="en-US" sz="1400" kern="1200" dirty="0"/>
                <a:t>Pandas</a:t>
              </a:r>
            </a:p>
            <a:p>
              <a:pPr marL="114300" lvl="1" indent="-114300" algn="l" defTabSz="622300">
                <a:lnSpc>
                  <a:spcPct val="90000"/>
                </a:lnSpc>
                <a:spcBef>
                  <a:spcPct val="0"/>
                </a:spcBef>
                <a:spcAft>
                  <a:spcPct val="15000"/>
                </a:spcAft>
                <a:buChar char="•"/>
              </a:pPr>
              <a:r>
                <a:rPr lang="en-US" sz="1400" kern="1200" dirty="0" err="1"/>
                <a:t>Numpy</a:t>
              </a:r>
              <a:endParaRPr lang="en-US" sz="1400" kern="1200" dirty="0"/>
            </a:p>
          </p:txBody>
        </p:sp>
        <p:sp>
          <p:nvSpPr>
            <p:cNvPr id="5" name="Freeform: Shape 4">
              <a:extLst>
                <a:ext uri="{FF2B5EF4-FFF2-40B4-BE49-F238E27FC236}">
                  <a16:creationId xmlns:a16="http://schemas.microsoft.com/office/drawing/2014/main" id="{7A8E2CB2-CD54-4793-96A5-89BA751CFCD9}"/>
                </a:ext>
              </a:extLst>
            </p:cNvPr>
            <p:cNvSpPr/>
            <p:nvPr/>
          </p:nvSpPr>
          <p:spPr>
            <a:xfrm>
              <a:off x="714527" y="2848663"/>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942" tIns="209942" rIns="209942" bIns="209942" numCol="1" spcCol="1270" anchor="ctr" anchorCtr="0">
              <a:noAutofit/>
            </a:bodyPr>
            <a:lstStyle/>
            <a:p>
              <a:pPr marL="0" lvl="0" indent="0" algn="ctr" defTabSz="800100">
                <a:lnSpc>
                  <a:spcPct val="90000"/>
                </a:lnSpc>
                <a:spcBef>
                  <a:spcPct val="0"/>
                </a:spcBef>
                <a:spcAft>
                  <a:spcPct val="35000"/>
                </a:spcAft>
                <a:buNone/>
              </a:pPr>
              <a:r>
                <a:rPr lang="en-US" sz="1800" kern="1200" dirty="0"/>
                <a:t>Import Libraries</a:t>
              </a:r>
            </a:p>
          </p:txBody>
        </p:sp>
        <p:sp>
          <p:nvSpPr>
            <p:cNvPr id="6" name="Freeform: Shape 5">
              <a:extLst>
                <a:ext uri="{FF2B5EF4-FFF2-40B4-BE49-F238E27FC236}">
                  <a16:creationId xmlns:a16="http://schemas.microsoft.com/office/drawing/2014/main" id="{8857F144-41DA-486D-A4D3-4C8443879FAF}"/>
                </a:ext>
              </a:extLst>
            </p:cNvPr>
            <p:cNvSpPr/>
            <p:nvPr/>
          </p:nvSpPr>
          <p:spPr>
            <a:xfrm>
              <a:off x="4950547" y="2341335"/>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err="1"/>
                <a:t>BoosterVersion</a:t>
              </a:r>
              <a:endParaRPr lang="en-US" sz="1400" kern="1200" dirty="0"/>
            </a:p>
            <a:p>
              <a:pPr marL="114300" lvl="1" indent="-114300" algn="l" defTabSz="622300">
                <a:lnSpc>
                  <a:spcPct val="90000"/>
                </a:lnSpc>
                <a:spcBef>
                  <a:spcPct val="0"/>
                </a:spcBef>
                <a:spcAft>
                  <a:spcPct val="15000"/>
                </a:spcAft>
                <a:buChar char="•"/>
              </a:pPr>
              <a:r>
                <a:rPr lang="en-US" sz="1400" kern="1200" dirty="0" err="1"/>
                <a:t>LaunchSite</a:t>
              </a:r>
              <a:endParaRPr lang="en-US" sz="1400" kern="1200" dirty="0"/>
            </a:p>
            <a:p>
              <a:pPr marL="114300" lvl="1" indent="-114300" algn="l" defTabSz="622300">
                <a:lnSpc>
                  <a:spcPct val="90000"/>
                </a:lnSpc>
                <a:spcBef>
                  <a:spcPct val="0"/>
                </a:spcBef>
                <a:spcAft>
                  <a:spcPct val="15000"/>
                </a:spcAft>
                <a:buChar char="•"/>
              </a:pPr>
              <a:r>
                <a:rPr lang="en-US" sz="1400" kern="1200" dirty="0" err="1"/>
                <a:t>PayloadData</a:t>
              </a:r>
              <a:endParaRPr lang="en-US" sz="1400" kern="1200" dirty="0"/>
            </a:p>
            <a:p>
              <a:pPr marL="114300" lvl="1" indent="-114300" algn="l" defTabSz="622300">
                <a:lnSpc>
                  <a:spcPct val="90000"/>
                </a:lnSpc>
                <a:spcBef>
                  <a:spcPct val="0"/>
                </a:spcBef>
                <a:spcAft>
                  <a:spcPct val="15000"/>
                </a:spcAft>
                <a:buChar char="•"/>
              </a:pPr>
              <a:r>
                <a:rPr lang="en-US" sz="1400" kern="1200" dirty="0" err="1"/>
                <a:t>CoreData</a:t>
              </a:r>
              <a:endParaRPr lang="en-US" sz="1400" kern="1200" dirty="0"/>
            </a:p>
          </p:txBody>
        </p:sp>
        <p:sp>
          <p:nvSpPr>
            <p:cNvPr id="8" name="Freeform: Shape 7">
              <a:extLst>
                <a:ext uri="{FF2B5EF4-FFF2-40B4-BE49-F238E27FC236}">
                  <a16:creationId xmlns:a16="http://schemas.microsoft.com/office/drawing/2014/main" id="{ACBBFE1D-CA96-432C-8B6D-772A51319989}"/>
                </a:ext>
              </a:extLst>
            </p:cNvPr>
            <p:cNvSpPr/>
            <p:nvPr/>
          </p:nvSpPr>
          <p:spPr>
            <a:xfrm>
              <a:off x="4272784" y="2848663"/>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942" tIns="209942" rIns="209942" bIns="209942" numCol="1" spcCol="1270" anchor="ctr" anchorCtr="0">
              <a:noAutofit/>
            </a:bodyPr>
            <a:lstStyle/>
            <a:p>
              <a:pPr marL="0" lvl="0" indent="0" algn="ctr" defTabSz="800100">
                <a:lnSpc>
                  <a:spcPct val="90000"/>
                </a:lnSpc>
                <a:spcBef>
                  <a:spcPct val="0"/>
                </a:spcBef>
                <a:spcAft>
                  <a:spcPct val="35000"/>
                </a:spcAft>
                <a:buNone/>
              </a:pPr>
              <a:r>
                <a:rPr lang="en-US" sz="1800" kern="1200" dirty="0"/>
                <a:t>Define Functions</a:t>
              </a:r>
            </a:p>
          </p:txBody>
        </p:sp>
        <p:sp>
          <p:nvSpPr>
            <p:cNvPr id="9" name="Freeform: Shape 8">
              <a:extLst>
                <a:ext uri="{FF2B5EF4-FFF2-40B4-BE49-F238E27FC236}">
                  <a16:creationId xmlns:a16="http://schemas.microsoft.com/office/drawing/2014/main" id="{2BED92DE-8920-4B4A-8263-6D0168D4444D}"/>
                </a:ext>
              </a:extLst>
            </p:cNvPr>
            <p:cNvSpPr/>
            <p:nvPr/>
          </p:nvSpPr>
          <p:spPr>
            <a:xfrm>
              <a:off x="8508804" y="2341335"/>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err="1"/>
                <a:t>static_json_url</a:t>
              </a:r>
              <a:endParaRPr lang="en-US" sz="1400" kern="1200" dirty="0"/>
            </a:p>
            <a:p>
              <a:pPr marL="114300" lvl="1" indent="-114300" algn="l" defTabSz="622300">
                <a:lnSpc>
                  <a:spcPct val="90000"/>
                </a:lnSpc>
                <a:spcBef>
                  <a:spcPct val="0"/>
                </a:spcBef>
                <a:spcAft>
                  <a:spcPct val="15000"/>
                </a:spcAft>
                <a:buChar char="•"/>
              </a:pPr>
              <a:r>
                <a:rPr lang="en-US" sz="1400" i="1" kern="1200" dirty="0" err="1"/>
                <a:t>json_normalize</a:t>
              </a:r>
              <a:endParaRPr lang="en-US" sz="1400" kern="1200" dirty="0"/>
            </a:p>
            <a:p>
              <a:pPr marL="114300" lvl="1" indent="-114300" algn="l" defTabSz="622300">
                <a:lnSpc>
                  <a:spcPct val="90000"/>
                </a:lnSpc>
                <a:spcBef>
                  <a:spcPct val="0"/>
                </a:spcBef>
                <a:spcAft>
                  <a:spcPct val="15000"/>
                </a:spcAft>
                <a:buChar char="•"/>
              </a:pPr>
              <a:r>
                <a:rPr lang="en-US" sz="1400" i="1" kern="1200" dirty="0"/>
                <a:t>json result into a </a:t>
              </a:r>
              <a:r>
                <a:rPr lang="en-US" sz="1400" i="1" kern="1200" dirty="0" err="1"/>
                <a:t>dataframe</a:t>
              </a:r>
              <a:endParaRPr lang="en-US" sz="1400" kern="1200" dirty="0"/>
            </a:p>
            <a:p>
              <a:pPr marL="114300" lvl="1" indent="-114300" algn="l" defTabSz="622300">
                <a:lnSpc>
                  <a:spcPct val="90000"/>
                </a:lnSpc>
                <a:spcBef>
                  <a:spcPct val="0"/>
                </a:spcBef>
                <a:spcAft>
                  <a:spcPct val="15000"/>
                </a:spcAft>
                <a:buChar char="•"/>
              </a:pPr>
              <a:r>
                <a:rPr lang="en-US" sz="1400" kern="1200" dirty="0"/>
                <a:t>Data wrangling</a:t>
              </a:r>
            </a:p>
          </p:txBody>
        </p:sp>
        <p:sp>
          <p:nvSpPr>
            <p:cNvPr id="10" name="Freeform: Shape 9">
              <a:extLst>
                <a:ext uri="{FF2B5EF4-FFF2-40B4-BE49-F238E27FC236}">
                  <a16:creationId xmlns:a16="http://schemas.microsoft.com/office/drawing/2014/main" id="{7D1667E4-FAC0-4959-907A-52C838E03569}"/>
                </a:ext>
              </a:extLst>
            </p:cNvPr>
            <p:cNvSpPr/>
            <p:nvPr/>
          </p:nvSpPr>
          <p:spPr>
            <a:xfrm>
              <a:off x="7831041" y="2848663"/>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942" tIns="209942" rIns="209942" bIns="209942" numCol="1" spcCol="1270" anchor="ctr" anchorCtr="0">
              <a:noAutofit/>
            </a:bodyPr>
            <a:lstStyle/>
            <a:p>
              <a:pPr marL="0" lvl="0" indent="0" algn="ctr" defTabSz="800100">
                <a:lnSpc>
                  <a:spcPct val="90000"/>
                </a:lnSpc>
                <a:spcBef>
                  <a:spcPct val="0"/>
                </a:spcBef>
                <a:spcAft>
                  <a:spcPct val="35000"/>
                </a:spcAft>
                <a:buNone/>
              </a:pPr>
              <a:r>
                <a:rPr lang="en-US" sz="1800" kern="1200" dirty="0"/>
                <a:t>Response</a:t>
              </a:r>
            </a:p>
          </p:txBody>
        </p:sp>
      </p:grpSp>
      <p:sp>
        <p:nvSpPr>
          <p:cNvPr id="20" name="TextBox 19">
            <a:extLst>
              <a:ext uri="{FF2B5EF4-FFF2-40B4-BE49-F238E27FC236}">
                <a16:creationId xmlns:a16="http://schemas.microsoft.com/office/drawing/2014/main" id="{0ADC8BED-AC0D-4AC8-BB30-129B5C6B5DFA}"/>
              </a:ext>
            </a:extLst>
          </p:cNvPr>
          <p:cNvSpPr txBox="1"/>
          <p:nvPr/>
        </p:nvSpPr>
        <p:spPr>
          <a:xfrm>
            <a:off x="1335314" y="1915883"/>
            <a:ext cx="6066972" cy="369332"/>
          </a:xfrm>
          <a:prstGeom prst="rect">
            <a:avLst/>
          </a:prstGeom>
          <a:noFill/>
        </p:spPr>
        <p:txBody>
          <a:bodyPr wrap="square" rtlCol="0">
            <a:spAutoFit/>
          </a:bodyPr>
          <a:lstStyle/>
          <a:p>
            <a:r>
              <a:rPr lang="en-US" dirty="0" err="1">
                <a:solidFill>
                  <a:srgbClr val="FF0000"/>
                </a:solidFill>
              </a:rPr>
              <a:t>spacex_url</a:t>
            </a:r>
            <a:r>
              <a:rPr lang="en-US" dirty="0">
                <a:solidFill>
                  <a:srgbClr val="FF0000"/>
                </a:solidFill>
              </a:rPr>
              <a:t>="https://api.spacexdata.com/v4/launches/past"</a:t>
            </a:r>
          </a:p>
        </p:txBody>
      </p:sp>
      <p:pic>
        <p:nvPicPr>
          <p:cNvPr id="12" name="Graphic 11" descr="Blog with solid fill">
            <a:extLst>
              <a:ext uri="{FF2B5EF4-FFF2-40B4-BE49-F238E27FC236}">
                <a16:creationId xmlns:a16="http://schemas.microsoft.com/office/drawing/2014/main" id="{C5F0C120-34D2-42D4-98C5-16E0BB3952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2194" y="1223399"/>
            <a:ext cx="914400" cy="914400"/>
          </a:xfrm>
          <a:prstGeom prst="rect">
            <a:avLst/>
          </a:prstGeom>
        </p:spPr>
      </p:pic>
    </p:spTree>
    <p:extLst>
      <p:ext uri="{BB962C8B-B14F-4D97-AF65-F5344CB8AC3E}">
        <p14:creationId xmlns:p14="http://schemas.microsoft.com/office/powerpoint/2010/main" val="2154695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838200" y="365125"/>
            <a:ext cx="10515600" cy="955675"/>
          </a:xfrm>
        </p:spPr>
        <p:txBody>
          <a:bodyPr anchor="ctr">
            <a:normAutofit/>
          </a:bodyPr>
          <a:lstStyle/>
          <a:p>
            <a:pPr algn="ct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Collection</a:t>
            </a:r>
            <a:b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br>
            <a:r>
              <a:rPr kumimoji="0" lang="en-US" sz="25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Get request to the SpaceX API</a:t>
            </a:r>
            <a:endParaRPr lang="en-US" dirty="0"/>
          </a:p>
        </p:txBody>
      </p:sp>
      <p:sp>
        <p:nvSpPr>
          <p:cNvPr id="7" name="TextBox 6">
            <a:extLst>
              <a:ext uri="{FF2B5EF4-FFF2-40B4-BE49-F238E27FC236}">
                <a16:creationId xmlns:a16="http://schemas.microsoft.com/office/drawing/2014/main" id="{68D5BB62-1C64-4D5D-A248-881FCC594620}"/>
              </a:ext>
            </a:extLst>
          </p:cNvPr>
          <p:cNvSpPr txBox="1"/>
          <p:nvPr/>
        </p:nvSpPr>
        <p:spPr>
          <a:xfrm>
            <a:off x="709394" y="1333399"/>
            <a:ext cx="10655300" cy="338554"/>
          </a:xfrm>
          <a:prstGeom prst="rect">
            <a:avLst/>
          </a:prstGeom>
          <a:noFill/>
        </p:spPr>
        <p:txBody>
          <a:bodyPr wrap="square" rtlCol="0">
            <a:spAutoFit/>
          </a:bodyPr>
          <a:lstStyle/>
          <a:p>
            <a:pPr algn="ctr"/>
            <a:r>
              <a:rPr lang="en-US" sz="1600" dirty="0">
                <a:hlinkClick r:id="rId3"/>
              </a:rPr>
              <a:t>https://github.com/Francys73/Final-Data-ScienceProject/blob/master/Data%20Collection%20API%20Lab.ipynb</a:t>
            </a:r>
            <a:endParaRPr lang="en-US" sz="1600" dirty="0"/>
          </a:p>
        </p:txBody>
      </p:sp>
      <p:sp>
        <p:nvSpPr>
          <p:cNvPr id="20" name="TextBox 19">
            <a:extLst>
              <a:ext uri="{FF2B5EF4-FFF2-40B4-BE49-F238E27FC236}">
                <a16:creationId xmlns:a16="http://schemas.microsoft.com/office/drawing/2014/main" id="{0ADC8BED-AC0D-4AC8-BB30-129B5C6B5DFA}"/>
              </a:ext>
            </a:extLst>
          </p:cNvPr>
          <p:cNvSpPr txBox="1"/>
          <p:nvPr/>
        </p:nvSpPr>
        <p:spPr>
          <a:xfrm>
            <a:off x="1166594" y="1759133"/>
            <a:ext cx="10160001" cy="923330"/>
          </a:xfrm>
          <a:prstGeom prst="rect">
            <a:avLst/>
          </a:prstGeom>
          <a:noFill/>
        </p:spPr>
        <p:txBody>
          <a:bodyPr wrap="square" rtlCol="0">
            <a:spAutoFit/>
          </a:bodyPr>
          <a:lstStyle/>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dirty="0">
              <a:latin typeface="-apple-system"/>
            </a:endParaRPr>
          </a:p>
        </p:txBody>
      </p:sp>
      <p:pic>
        <p:nvPicPr>
          <p:cNvPr id="5" name="Picture 4">
            <a:extLst>
              <a:ext uri="{FF2B5EF4-FFF2-40B4-BE49-F238E27FC236}">
                <a16:creationId xmlns:a16="http://schemas.microsoft.com/office/drawing/2014/main" id="{A37044D3-0EF7-406C-92F5-CC8A590FDA6F}"/>
              </a:ext>
            </a:extLst>
          </p:cNvPr>
          <p:cNvPicPr>
            <a:picLocks noChangeAspect="1"/>
          </p:cNvPicPr>
          <p:nvPr/>
        </p:nvPicPr>
        <p:blipFill>
          <a:blip r:embed="rId4"/>
          <a:stretch>
            <a:fillRect/>
          </a:stretch>
        </p:blipFill>
        <p:spPr>
          <a:xfrm>
            <a:off x="1043224" y="1882205"/>
            <a:ext cx="5459176" cy="3947879"/>
          </a:xfrm>
          <a:prstGeom prst="rect">
            <a:avLst/>
          </a:prstGeom>
          <a:ln w="19050">
            <a:solidFill>
              <a:schemeClr val="accent1"/>
            </a:solidFill>
          </a:ln>
        </p:spPr>
      </p:pic>
      <p:pic>
        <p:nvPicPr>
          <p:cNvPr id="10" name="Picture 9">
            <a:extLst>
              <a:ext uri="{FF2B5EF4-FFF2-40B4-BE49-F238E27FC236}">
                <a16:creationId xmlns:a16="http://schemas.microsoft.com/office/drawing/2014/main" id="{118105A2-8552-4591-8748-D7F9B7407DF0}"/>
              </a:ext>
            </a:extLst>
          </p:cNvPr>
          <p:cNvPicPr>
            <a:picLocks noChangeAspect="1"/>
          </p:cNvPicPr>
          <p:nvPr/>
        </p:nvPicPr>
        <p:blipFill>
          <a:blip r:embed="rId5"/>
          <a:stretch>
            <a:fillRect/>
          </a:stretch>
        </p:blipFill>
        <p:spPr>
          <a:xfrm>
            <a:off x="4770837" y="4543084"/>
            <a:ext cx="6885939" cy="1720022"/>
          </a:xfrm>
          <a:prstGeom prst="rect">
            <a:avLst/>
          </a:prstGeom>
          <a:ln w="19050">
            <a:solidFill>
              <a:schemeClr val="accent1"/>
            </a:solidFill>
          </a:ln>
        </p:spPr>
      </p:pic>
      <p:pic>
        <p:nvPicPr>
          <p:cNvPr id="11" name="Picture 10">
            <a:extLst>
              <a:ext uri="{FF2B5EF4-FFF2-40B4-BE49-F238E27FC236}">
                <a16:creationId xmlns:a16="http://schemas.microsoft.com/office/drawing/2014/main" id="{9EAAC3C1-6108-4C2D-A5D2-97F18E15A2A7}"/>
              </a:ext>
            </a:extLst>
          </p:cNvPr>
          <p:cNvPicPr>
            <a:picLocks noChangeAspect="1"/>
          </p:cNvPicPr>
          <p:nvPr/>
        </p:nvPicPr>
        <p:blipFill>
          <a:blip r:embed="rId6"/>
          <a:stretch>
            <a:fillRect/>
          </a:stretch>
        </p:blipFill>
        <p:spPr>
          <a:xfrm rot="18213235">
            <a:off x="6969585" y="3276794"/>
            <a:ext cx="408298" cy="1800493"/>
          </a:xfrm>
          <a:prstGeom prst="rect">
            <a:avLst/>
          </a:prstGeom>
        </p:spPr>
      </p:pic>
      <p:pic>
        <p:nvPicPr>
          <p:cNvPr id="9" name="Graphic 8" descr="Blog with solid fill">
            <a:extLst>
              <a:ext uri="{FF2B5EF4-FFF2-40B4-BE49-F238E27FC236}">
                <a16:creationId xmlns:a16="http://schemas.microsoft.com/office/drawing/2014/main" id="{9F51A6D2-FD89-4FD9-8077-D22FDF373EA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2743468202"/>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838200" y="365125"/>
            <a:ext cx="10515600" cy="955675"/>
          </a:xfrm>
        </p:spPr>
        <p:txBody>
          <a:bodyPr anchor="ctr">
            <a:normAutofit/>
          </a:bodyPr>
          <a:lstStyle/>
          <a:p>
            <a:pPr algn="ct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Collection</a:t>
            </a:r>
            <a:b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br>
            <a:r>
              <a:rPr kumimoji="0" lang="en-US" sz="25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Get request to the SpaceX API</a:t>
            </a:r>
            <a:endParaRPr lang="en-US" dirty="0"/>
          </a:p>
        </p:txBody>
      </p:sp>
      <p:sp>
        <p:nvSpPr>
          <p:cNvPr id="7" name="TextBox 6">
            <a:extLst>
              <a:ext uri="{FF2B5EF4-FFF2-40B4-BE49-F238E27FC236}">
                <a16:creationId xmlns:a16="http://schemas.microsoft.com/office/drawing/2014/main" id="{68D5BB62-1C64-4D5D-A248-881FCC594620}"/>
              </a:ext>
            </a:extLst>
          </p:cNvPr>
          <p:cNvSpPr txBox="1"/>
          <p:nvPr/>
        </p:nvSpPr>
        <p:spPr>
          <a:xfrm>
            <a:off x="709394" y="1333399"/>
            <a:ext cx="10655300" cy="338554"/>
          </a:xfrm>
          <a:prstGeom prst="rect">
            <a:avLst/>
          </a:prstGeom>
          <a:noFill/>
        </p:spPr>
        <p:txBody>
          <a:bodyPr wrap="square" rtlCol="0">
            <a:spAutoFit/>
          </a:bodyPr>
          <a:lstStyle/>
          <a:p>
            <a:pPr algn="ctr"/>
            <a:r>
              <a:rPr lang="en-US" sz="1600" dirty="0">
                <a:hlinkClick r:id="rId2"/>
              </a:rPr>
              <a:t>https://github.com/Francys73/Final-Data-ScienceProject/blob/master/Data%20Collection%20API%20Lab.ipynb</a:t>
            </a:r>
            <a:endParaRPr lang="en-US" sz="1600" dirty="0"/>
          </a:p>
        </p:txBody>
      </p:sp>
      <p:sp>
        <p:nvSpPr>
          <p:cNvPr id="20" name="TextBox 19">
            <a:extLst>
              <a:ext uri="{FF2B5EF4-FFF2-40B4-BE49-F238E27FC236}">
                <a16:creationId xmlns:a16="http://schemas.microsoft.com/office/drawing/2014/main" id="{0ADC8BED-AC0D-4AC8-BB30-129B5C6B5DFA}"/>
              </a:ext>
            </a:extLst>
          </p:cNvPr>
          <p:cNvSpPr txBox="1"/>
          <p:nvPr/>
        </p:nvSpPr>
        <p:spPr>
          <a:xfrm>
            <a:off x="1166594" y="1759133"/>
            <a:ext cx="10160001" cy="2031325"/>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chemeClr val="accent1"/>
                </a:solidFill>
                <a:effectLst/>
                <a:latin typeface="-apple-system"/>
              </a:rPr>
              <a:t>The data from these requests was stored in lists and used to create a new </a:t>
            </a:r>
            <a:r>
              <a:rPr lang="en-US" b="0" i="0" dirty="0" err="1">
                <a:solidFill>
                  <a:schemeClr val="accent1"/>
                </a:solidFill>
                <a:effectLst/>
                <a:latin typeface="-apple-system"/>
              </a:rPr>
              <a:t>dataframe</a:t>
            </a:r>
            <a:endParaRPr lang="en-US" b="0" i="0" dirty="0">
              <a:solidFill>
                <a:schemeClr val="accent1"/>
              </a:solidFill>
              <a:effectLst/>
              <a:latin typeface="-apple-system"/>
            </a:endParaRPr>
          </a:p>
          <a:p>
            <a:pPr marL="285750" indent="-285750">
              <a:buFont typeface="Arial" panose="020B0604020202020204" pitchFamily="34" charset="0"/>
              <a:buChar char="•"/>
            </a:pPr>
            <a:r>
              <a:rPr lang="en-US" dirty="0">
                <a:solidFill>
                  <a:schemeClr val="accent1"/>
                </a:solidFill>
                <a:latin typeface="-apple-system"/>
              </a:rPr>
              <a:t>Filtered the </a:t>
            </a:r>
            <a:r>
              <a:rPr lang="en-US" dirty="0" err="1">
                <a:solidFill>
                  <a:schemeClr val="accent1"/>
                </a:solidFill>
                <a:latin typeface="-apple-system"/>
              </a:rPr>
              <a:t>dataframe</a:t>
            </a:r>
            <a:r>
              <a:rPr lang="en-US" dirty="0">
                <a:solidFill>
                  <a:schemeClr val="accent1"/>
                </a:solidFill>
                <a:latin typeface="-apple-system"/>
              </a:rPr>
              <a:t> using </a:t>
            </a:r>
            <a:r>
              <a:rPr lang="en-US" dirty="0" err="1">
                <a:solidFill>
                  <a:schemeClr val="accent1"/>
                </a:solidFill>
                <a:latin typeface="-apple-system"/>
              </a:rPr>
              <a:t>BoosterVersion</a:t>
            </a:r>
            <a:r>
              <a:rPr lang="en-US" dirty="0">
                <a:solidFill>
                  <a:schemeClr val="accent1"/>
                </a:solidFill>
                <a:latin typeface="-apple-system"/>
              </a:rPr>
              <a:t>  column only by “Falcon 9” data</a:t>
            </a:r>
          </a:p>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b="0" i="0" dirty="0">
              <a:effectLst/>
              <a:latin typeface="-apple-system"/>
            </a:endParaRPr>
          </a:p>
          <a:p>
            <a:pPr marL="285750" indent="-285750">
              <a:buFont typeface="Arial" panose="020B0604020202020204" pitchFamily="34" charset="0"/>
              <a:buChar char="•"/>
            </a:pPr>
            <a:endParaRPr lang="en-US" dirty="0">
              <a:latin typeface="-apple-system"/>
            </a:endParaRPr>
          </a:p>
        </p:txBody>
      </p:sp>
      <p:grpSp>
        <p:nvGrpSpPr>
          <p:cNvPr id="9" name="Group 8">
            <a:extLst>
              <a:ext uri="{FF2B5EF4-FFF2-40B4-BE49-F238E27FC236}">
                <a16:creationId xmlns:a16="http://schemas.microsoft.com/office/drawing/2014/main" id="{262A595E-72DD-4342-BA03-CB7A4B3CF28A}"/>
              </a:ext>
            </a:extLst>
          </p:cNvPr>
          <p:cNvGrpSpPr/>
          <p:nvPr/>
        </p:nvGrpSpPr>
        <p:grpSpPr>
          <a:xfrm>
            <a:off x="5966308" y="5849610"/>
            <a:ext cx="1567541" cy="1001486"/>
            <a:chOff x="4368799" y="5697210"/>
            <a:chExt cx="1799771" cy="1001486"/>
          </a:xfrm>
        </p:grpSpPr>
        <p:sp>
          <p:nvSpPr>
            <p:cNvPr id="6" name="Speech Bubble: Oval 5">
              <a:extLst>
                <a:ext uri="{FF2B5EF4-FFF2-40B4-BE49-F238E27FC236}">
                  <a16:creationId xmlns:a16="http://schemas.microsoft.com/office/drawing/2014/main" id="{E989B020-FD34-4FC8-8072-2779FF317F16}"/>
                </a:ext>
              </a:extLst>
            </p:cNvPr>
            <p:cNvSpPr/>
            <p:nvPr/>
          </p:nvSpPr>
          <p:spPr>
            <a:xfrm>
              <a:off x="4368799" y="5697210"/>
              <a:ext cx="1799771" cy="1001486"/>
            </a:xfrm>
            <a:prstGeom prst="wedgeEllipseCallout">
              <a:avLst>
                <a:gd name="adj1" fmla="val -40251"/>
                <a:gd name="adj2" fmla="val -626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C799FE6-A078-4A0A-8704-80346A1C97A9}"/>
                </a:ext>
              </a:extLst>
            </p:cNvPr>
            <p:cNvSpPr txBox="1"/>
            <p:nvPr/>
          </p:nvSpPr>
          <p:spPr>
            <a:xfrm>
              <a:off x="4633287" y="5936343"/>
              <a:ext cx="1335314" cy="523220"/>
            </a:xfrm>
            <a:prstGeom prst="rect">
              <a:avLst/>
            </a:prstGeom>
            <a:noFill/>
          </p:spPr>
          <p:txBody>
            <a:bodyPr wrap="square" rtlCol="0">
              <a:spAutoFit/>
            </a:bodyPr>
            <a:lstStyle/>
            <a:p>
              <a:pPr algn="ctr"/>
              <a:r>
                <a:rPr lang="en-US" sz="1400" b="1" dirty="0" err="1">
                  <a:solidFill>
                    <a:schemeClr val="bg1"/>
                  </a:solidFill>
                </a:rPr>
                <a:t>Dataframe</a:t>
              </a:r>
              <a:r>
                <a:rPr lang="en-US" sz="1400" b="1" dirty="0">
                  <a:solidFill>
                    <a:schemeClr val="bg1"/>
                  </a:solidFill>
                </a:rPr>
                <a:t> </a:t>
              </a:r>
              <a:r>
                <a:rPr lang="en-US" sz="1400" b="1" i="0" dirty="0">
                  <a:solidFill>
                    <a:schemeClr val="bg1"/>
                  </a:solidFill>
                  <a:effectLst/>
                  <a:latin typeface="Menlo"/>
                </a:rPr>
                <a:t>data_falcon9</a:t>
              </a:r>
              <a:endParaRPr lang="en-US" sz="1400" b="1" dirty="0">
                <a:solidFill>
                  <a:schemeClr val="bg1"/>
                </a:solidFill>
              </a:endParaRPr>
            </a:p>
          </p:txBody>
        </p:sp>
      </p:grpSp>
      <p:pic>
        <p:nvPicPr>
          <p:cNvPr id="5" name="Picture 4">
            <a:extLst>
              <a:ext uri="{FF2B5EF4-FFF2-40B4-BE49-F238E27FC236}">
                <a16:creationId xmlns:a16="http://schemas.microsoft.com/office/drawing/2014/main" id="{D974246B-EFE4-492E-98DA-23B4EB878A9F}"/>
              </a:ext>
            </a:extLst>
          </p:cNvPr>
          <p:cNvPicPr>
            <a:picLocks noChangeAspect="1"/>
          </p:cNvPicPr>
          <p:nvPr/>
        </p:nvPicPr>
        <p:blipFill>
          <a:blip r:embed="rId3"/>
          <a:stretch>
            <a:fillRect/>
          </a:stretch>
        </p:blipFill>
        <p:spPr>
          <a:xfrm>
            <a:off x="379194" y="2466705"/>
            <a:ext cx="10811320" cy="3276157"/>
          </a:xfrm>
          <a:prstGeom prst="rect">
            <a:avLst/>
          </a:prstGeom>
          <a:ln w="19050">
            <a:solidFill>
              <a:schemeClr val="accent1"/>
            </a:solidFill>
          </a:ln>
        </p:spPr>
      </p:pic>
      <p:pic>
        <p:nvPicPr>
          <p:cNvPr id="10" name="Graphic 9" descr="Blog with solid fill">
            <a:extLst>
              <a:ext uri="{FF2B5EF4-FFF2-40B4-BE49-F238E27FC236}">
                <a16:creationId xmlns:a16="http://schemas.microsoft.com/office/drawing/2014/main" id="{A47FDB85-D70B-4D5C-B1E8-71D654FC58B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308021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8D5BB62-1C64-4D5D-A248-881FCC594620}"/>
              </a:ext>
            </a:extLst>
          </p:cNvPr>
          <p:cNvSpPr txBox="1"/>
          <p:nvPr/>
        </p:nvSpPr>
        <p:spPr>
          <a:xfrm>
            <a:off x="822960" y="1495201"/>
            <a:ext cx="11369039" cy="307777"/>
          </a:xfrm>
          <a:prstGeom prst="rect">
            <a:avLst/>
          </a:prstGeom>
          <a:noFill/>
        </p:spPr>
        <p:txBody>
          <a:bodyPr wrap="square" rtlCol="0">
            <a:spAutoFit/>
          </a:bodyPr>
          <a:lstStyle/>
          <a:p>
            <a:pPr algn="ctr"/>
            <a:r>
              <a:rPr lang="en-US" sz="1400" dirty="0">
                <a:hlinkClick r:id="rId2"/>
              </a:rPr>
              <a:t>https://github.com/Francys73/Final-Data-Science-Project/blob/master/Data%20Collection%20with%20Web%20Scraping%20lab.ipynb</a:t>
            </a:r>
            <a:endParaRPr lang="en-US" sz="1400" dirty="0"/>
          </a:p>
        </p:txBody>
      </p:sp>
      <p:grpSp>
        <p:nvGrpSpPr>
          <p:cNvPr id="3" name="Group 2">
            <a:extLst>
              <a:ext uri="{FF2B5EF4-FFF2-40B4-BE49-F238E27FC236}">
                <a16:creationId xmlns:a16="http://schemas.microsoft.com/office/drawing/2014/main" id="{B228CE7C-51E7-4049-8838-E53F8D028982}"/>
              </a:ext>
            </a:extLst>
          </p:cNvPr>
          <p:cNvGrpSpPr/>
          <p:nvPr/>
        </p:nvGrpSpPr>
        <p:grpSpPr>
          <a:xfrm>
            <a:off x="1166594" y="2466368"/>
            <a:ext cx="10505329" cy="2369801"/>
            <a:chOff x="714527" y="2244098"/>
            <a:chExt cx="10505329" cy="2369801"/>
          </a:xfrm>
        </p:grpSpPr>
        <p:sp>
          <p:nvSpPr>
            <p:cNvPr id="4" name="Freeform: Shape 3">
              <a:extLst>
                <a:ext uri="{FF2B5EF4-FFF2-40B4-BE49-F238E27FC236}">
                  <a16:creationId xmlns:a16="http://schemas.microsoft.com/office/drawing/2014/main" id="{8A3A488A-CA46-461C-99F1-5C16FBEB5A28}"/>
                </a:ext>
              </a:extLst>
            </p:cNvPr>
            <p:cNvSpPr/>
            <p:nvPr/>
          </p:nvSpPr>
          <p:spPr>
            <a:xfrm>
              <a:off x="1392290" y="2244098"/>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r>
                <a:rPr lang="en-US" sz="1400" dirty="0" err="1"/>
                <a:t>BeautifulSoup</a:t>
              </a:r>
              <a:endParaRPr lang="en-US" sz="1400" dirty="0"/>
            </a:p>
            <a:p>
              <a:pPr marL="114300" lvl="1" indent="-114300" algn="l" defTabSz="622300">
                <a:lnSpc>
                  <a:spcPct val="90000"/>
                </a:lnSpc>
                <a:spcBef>
                  <a:spcPct val="0"/>
                </a:spcBef>
                <a:spcAft>
                  <a:spcPct val="15000"/>
                </a:spcAft>
                <a:buChar char="•"/>
              </a:pPr>
              <a:r>
                <a:rPr lang="en-US" sz="1400" dirty="0"/>
                <a:t>Request</a:t>
              </a:r>
            </a:p>
            <a:p>
              <a:pPr marL="114300" lvl="1" indent="-114300" algn="l" defTabSz="622300">
                <a:lnSpc>
                  <a:spcPct val="90000"/>
                </a:lnSpc>
                <a:spcBef>
                  <a:spcPct val="0"/>
                </a:spcBef>
                <a:spcAft>
                  <a:spcPct val="15000"/>
                </a:spcAft>
                <a:buChar char="•"/>
              </a:pPr>
              <a:r>
                <a:rPr lang="en-US" sz="1400" dirty="0"/>
                <a:t>re</a:t>
              </a:r>
            </a:p>
            <a:p>
              <a:pPr marL="114300" lvl="1" indent="-114300" algn="l" defTabSz="622300">
                <a:lnSpc>
                  <a:spcPct val="90000"/>
                </a:lnSpc>
                <a:spcBef>
                  <a:spcPct val="0"/>
                </a:spcBef>
                <a:spcAft>
                  <a:spcPct val="15000"/>
                </a:spcAft>
                <a:buChar char="•"/>
              </a:pPr>
              <a:r>
                <a:rPr lang="en-US" sz="1400" kern="1200" dirty="0" err="1"/>
                <a:t>Unicodedata</a:t>
              </a:r>
              <a:endParaRPr lang="en-US" sz="1400" kern="1200" dirty="0"/>
            </a:p>
            <a:p>
              <a:pPr marL="114300" lvl="1" indent="-114300" algn="l" defTabSz="622300">
                <a:lnSpc>
                  <a:spcPct val="90000"/>
                </a:lnSpc>
                <a:spcBef>
                  <a:spcPct val="0"/>
                </a:spcBef>
                <a:spcAft>
                  <a:spcPct val="15000"/>
                </a:spcAft>
                <a:buChar char="•"/>
              </a:pPr>
              <a:r>
                <a:rPr lang="en-US" sz="1400" kern="1200" dirty="0"/>
                <a:t>Pandas</a:t>
              </a:r>
            </a:p>
          </p:txBody>
        </p:sp>
        <p:sp>
          <p:nvSpPr>
            <p:cNvPr id="5" name="Freeform: Shape 4">
              <a:extLst>
                <a:ext uri="{FF2B5EF4-FFF2-40B4-BE49-F238E27FC236}">
                  <a16:creationId xmlns:a16="http://schemas.microsoft.com/office/drawing/2014/main" id="{1BC96DDF-B9A9-43A0-A30F-B63FECC7B016}"/>
                </a:ext>
              </a:extLst>
            </p:cNvPr>
            <p:cNvSpPr/>
            <p:nvPr/>
          </p:nvSpPr>
          <p:spPr>
            <a:xfrm>
              <a:off x="714527"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err="1"/>
                <a:t>Dataframe</a:t>
              </a:r>
              <a:endParaRPr lang="en-US" sz="1300" kern="1200" dirty="0"/>
            </a:p>
            <a:p>
              <a:pPr marL="0" lvl="0" indent="0" algn="ctr" defTabSz="577850">
                <a:lnSpc>
                  <a:spcPct val="90000"/>
                </a:lnSpc>
                <a:spcBef>
                  <a:spcPct val="0"/>
                </a:spcBef>
                <a:spcAft>
                  <a:spcPct val="35000"/>
                </a:spcAft>
                <a:buNone/>
              </a:pPr>
              <a:r>
                <a:rPr lang="en-US" sz="1300" kern="1200" dirty="0"/>
                <a:t>Data_Falcon9</a:t>
              </a:r>
            </a:p>
            <a:p>
              <a:pPr marL="0" lvl="0" indent="0" algn="ctr" defTabSz="577850">
                <a:lnSpc>
                  <a:spcPct val="90000"/>
                </a:lnSpc>
                <a:spcBef>
                  <a:spcPct val="0"/>
                </a:spcBef>
                <a:spcAft>
                  <a:spcPct val="35000"/>
                </a:spcAft>
                <a:buNone/>
              </a:pPr>
              <a:r>
                <a:rPr lang="en-US" sz="1300" dirty="0"/>
                <a:t>HTML Table</a:t>
              </a:r>
              <a:endParaRPr lang="en-US" sz="1300" kern="1200" dirty="0"/>
            </a:p>
          </p:txBody>
        </p:sp>
        <p:sp>
          <p:nvSpPr>
            <p:cNvPr id="6" name="Freeform: Shape 5">
              <a:extLst>
                <a:ext uri="{FF2B5EF4-FFF2-40B4-BE49-F238E27FC236}">
                  <a16:creationId xmlns:a16="http://schemas.microsoft.com/office/drawing/2014/main" id="{87C04EC9-F1CE-4CEB-A619-C20B3E808E34}"/>
                </a:ext>
              </a:extLst>
            </p:cNvPr>
            <p:cNvSpPr/>
            <p:nvPr/>
          </p:nvSpPr>
          <p:spPr>
            <a:xfrm>
              <a:off x="4781105" y="2244098"/>
              <a:ext cx="2880494"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Booster version</a:t>
              </a:r>
            </a:p>
            <a:p>
              <a:pPr marL="114300" lvl="1" indent="-114300" algn="l" defTabSz="622300">
                <a:lnSpc>
                  <a:spcPct val="90000"/>
                </a:lnSpc>
                <a:spcBef>
                  <a:spcPct val="0"/>
                </a:spcBef>
                <a:spcAft>
                  <a:spcPct val="15000"/>
                </a:spcAft>
                <a:buChar char="•"/>
              </a:pPr>
              <a:r>
                <a:rPr lang="en-US" sz="1400" dirty="0"/>
                <a:t>Date time</a:t>
              </a:r>
              <a:endParaRPr lang="en-US" sz="1400" kern="1200" dirty="0"/>
            </a:p>
            <a:p>
              <a:pPr marL="114300" lvl="1" indent="-114300" algn="l" defTabSz="622300">
                <a:lnSpc>
                  <a:spcPct val="90000"/>
                </a:lnSpc>
                <a:spcBef>
                  <a:spcPct val="0"/>
                </a:spcBef>
                <a:spcAft>
                  <a:spcPct val="15000"/>
                </a:spcAft>
                <a:buChar char="•"/>
              </a:pPr>
              <a:r>
                <a:rPr lang="en-US" sz="1400" dirty="0" err="1"/>
                <a:t>Landing_status</a:t>
              </a:r>
              <a:endParaRPr lang="en-US" sz="1400" dirty="0"/>
            </a:p>
            <a:p>
              <a:pPr marL="114300" lvl="1" indent="-114300" algn="l" defTabSz="622300">
                <a:lnSpc>
                  <a:spcPct val="90000"/>
                </a:lnSpc>
                <a:spcBef>
                  <a:spcPct val="0"/>
                </a:spcBef>
                <a:spcAft>
                  <a:spcPct val="15000"/>
                </a:spcAft>
                <a:buChar char="•"/>
              </a:pPr>
              <a:r>
                <a:rPr lang="en-US" sz="1400" kern="1200" dirty="0"/>
                <a:t>Mass</a:t>
              </a:r>
            </a:p>
          </p:txBody>
        </p:sp>
        <p:sp>
          <p:nvSpPr>
            <p:cNvPr id="8" name="Freeform: Shape 7">
              <a:extLst>
                <a:ext uri="{FF2B5EF4-FFF2-40B4-BE49-F238E27FC236}">
                  <a16:creationId xmlns:a16="http://schemas.microsoft.com/office/drawing/2014/main" id="{D10BB0A6-D18A-43C8-B1EB-F55561B808DB}"/>
                </a:ext>
              </a:extLst>
            </p:cNvPr>
            <p:cNvSpPr/>
            <p:nvPr/>
          </p:nvSpPr>
          <p:spPr>
            <a:xfrm>
              <a:off x="4103342" y="2735771"/>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Define Functions</a:t>
              </a:r>
            </a:p>
          </p:txBody>
        </p:sp>
        <p:sp>
          <p:nvSpPr>
            <p:cNvPr id="9" name="Freeform: Shape 8">
              <a:extLst>
                <a:ext uri="{FF2B5EF4-FFF2-40B4-BE49-F238E27FC236}">
                  <a16:creationId xmlns:a16="http://schemas.microsoft.com/office/drawing/2014/main" id="{D70D19DF-82BA-443B-ACC9-526E603C6500}"/>
                </a:ext>
              </a:extLst>
            </p:cNvPr>
            <p:cNvSpPr/>
            <p:nvPr/>
          </p:nvSpPr>
          <p:spPr>
            <a:xfrm>
              <a:off x="8339362" y="2244098"/>
              <a:ext cx="2880494"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Extract Tables</a:t>
              </a:r>
            </a:p>
            <a:p>
              <a:pPr marL="114300" lvl="1" indent="-114300" algn="l" defTabSz="622300">
                <a:lnSpc>
                  <a:spcPct val="90000"/>
                </a:lnSpc>
                <a:spcBef>
                  <a:spcPct val="0"/>
                </a:spcBef>
                <a:spcAft>
                  <a:spcPct val="15000"/>
                </a:spcAft>
                <a:buChar char="•"/>
              </a:pPr>
              <a:r>
                <a:rPr lang="en-US" sz="1400" kern="1200" dirty="0"/>
                <a:t>Extract </a:t>
              </a:r>
              <a:r>
                <a:rPr lang="en-US" sz="1400" kern="1200" dirty="0" err="1"/>
                <a:t>columms</a:t>
              </a:r>
              <a:endParaRPr lang="en-US" sz="1400" kern="1200" dirty="0"/>
            </a:p>
            <a:p>
              <a:pPr marL="114300" lvl="1" indent="-114300" algn="l" defTabSz="622300">
                <a:lnSpc>
                  <a:spcPct val="90000"/>
                </a:lnSpc>
                <a:spcBef>
                  <a:spcPct val="0"/>
                </a:spcBef>
                <a:spcAft>
                  <a:spcPct val="15000"/>
                </a:spcAft>
                <a:buChar char="•"/>
              </a:pPr>
              <a:r>
                <a:rPr lang="en-US" sz="1400" i="1" kern="1200" dirty="0"/>
                <a:t>Extract rows</a:t>
              </a:r>
            </a:p>
            <a:p>
              <a:pPr marL="114300" lvl="1" indent="-114300" algn="l" defTabSz="622300">
                <a:lnSpc>
                  <a:spcPct val="90000"/>
                </a:lnSpc>
                <a:spcBef>
                  <a:spcPct val="0"/>
                </a:spcBef>
                <a:spcAft>
                  <a:spcPct val="15000"/>
                </a:spcAft>
                <a:buChar char="•"/>
              </a:pPr>
              <a:r>
                <a:rPr lang="en-US" sz="1400" i="1" dirty="0" err="1"/>
                <a:t>Dataframe</a:t>
              </a:r>
              <a:r>
                <a:rPr lang="en-US" sz="1400" i="1" dirty="0"/>
                <a:t> </a:t>
              </a:r>
              <a:r>
                <a:rPr lang="en-US" sz="1400" i="1" dirty="0" err="1"/>
                <a:t>df</a:t>
              </a:r>
              <a:r>
                <a:rPr lang="en-US" sz="1400" i="1" dirty="0"/>
                <a:t> by parsing the launch HTML tables</a:t>
              </a:r>
              <a:endParaRPr lang="en-US" sz="1400" kern="1200" dirty="0"/>
            </a:p>
          </p:txBody>
        </p:sp>
        <p:sp>
          <p:nvSpPr>
            <p:cNvPr id="10" name="Freeform: Shape 9">
              <a:extLst>
                <a:ext uri="{FF2B5EF4-FFF2-40B4-BE49-F238E27FC236}">
                  <a16:creationId xmlns:a16="http://schemas.microsoft.com/office/drawing/2014/main" id="{1B25C9D6-AE1E-431C-BC5A-CC48DCA5B17C}"/>
                </a:ext>
              </a:extLst>
            </p:cNvPr>
            <p:cNvSpPr/>
            <p:nvPr/>
          </p:nvSpPr>
          <p:spPr>
            <a:xfrm>
              <a:off x="7661599"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Response</a:t>
              </a:r>
            </a:p>
          </p:txBody>
        </p:sp>
      </p:grpSp>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923330"/>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Scraping</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Web scraping Falcon 9 and Falcon Heavy Launches Records</a:t>
            </a:r>
            <a:endParaRPr kumimoji="0" lang="en-US" sz="2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endParaRPr>
          </a:p>
        </p:txBody>
      </p:sp>
      <p:sp>
        <p:nvSpPr>
          <p:cNvPr id="14" name="Rectangle 3">
            <a:extLst>
              <a:ext uri="{FF2B5EF4-FFF2-40B4-BE49-F238E27FC236}">
                <a16:creationId xmlns:a16="http://schemas.microsoft.com/office/drawing/2014/main" id="{DCBB598F-B7BE-4BD8-A620-AA98C3EF623B}"/>
              </a:ext>
            </a:extLst>
          </p:cNvPr>
          <p:cNvSpPr>
            <a:spLocks noChangeArrowheads="1"/>
          </p:cNvSpPr>
          <p:nvPr/>
        </p:nvSpPr>
        <p:spPr bwMode="auto">
          <a:xfrm>
            <a:off x="977278" y="5113619"/>
            <a:ext cx="10111636"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pple-system"/>
              </a:rPr>
              <a:t>Scraped data from a snapshot of the </a:t>
            </a:r>
            <a:r>
              <a:rPr kumimoji="0" lang="en-US" altLang="en-US" sz="1600" b="0" i="0" u="none" strike="noStrike" cap="none" normalizeH="0" baseline="0" dirty="0">
                <a:ln>
                  <a:noFill/>
                </a:ln>
                <a:solidFill>
                  <a:schemeClr val="tx1"/>
                </a:solidFill>
                <a:effectLst/>
                <a:latin typeface="var(--jp-code-font-family)"/>
              </a:rPr>
              <a:t>List of Falcon 9 and Falcon Heavy launches</a:t>
            </a:r>
            <a:r>
              <a:rPr kumimoji="0" lang="en-US" altLang="en-US" sz="1600" b="0" i="0" u="none" strike="noStrike" cap="none" normalizeH="0" baseline="0" dirty="0">
                <a:ln>
                  <a:noFill/>
                </a:ln>
                <a:solidFill>
                  <a:schemeClr val="tx1"/>
                </a:solidFill>
                <a:effectLst/>
                <a:latin typeface="-apple-system"/>
              </a:rPr>
              <a:t> </a:t>
            </a:r>
            <a:r>
              <a:rPr kumimoji="0" lang="en-US" altLang="en-US" sz="1600" b="0" i="0" u="none" strike="noStrike" cap="none" normalizeH="0" baseline="0" dirty="0" err="1">
                <a:ln>
                  <a:noFill/>
                </a:ln>
                <a:solidFill>
                  <a:schemeClr val="tx1"/>
                </a:solidFill>
                <a:effectLst/>
                <a:latin typeface="-apple-system"/>
              </a:rPr>
              <a:t>Wikipage</a:t>
            </a:r>
            <a:r>
              <a:rPr kumimoji="0" lang="en-US" altLang="en-US" sz="1600" b="0" i="0" u="none" strike="noStrike" cap="none" normalizeH="0" baseline="0" dirty="0">
                <a:ln>
                  <a:noFill/>
                </a:ln>
                <a:solidFill>
                  <a:schemeClr val="tx1"/>
                </a:solidFill>
                <a:effectLst/>
                <a:latin typeface="-apple-system"/>
              </a:rPr>
              <a:t> updated on </a:t>
            </a:r>
            <a:r>
              <a:rPr kumimoji="0" lang="en-US" altLang="en-US" sz="1600" b="0" i="0" u="none" strike="noStrike" cap="none" normalizeH="0" baseline="0" dirty="0">
                <a:ln>
                  <a:noFill/>
                </a:ln>
                <a:solidFill>
                  <a:schemeClr val="tx1"/>
                </a:solidFill>
                <a:effectLst/>
                <a:latin typeface="var(--jp-code-font-family)"/>
              </a:rPr>
              <a:t>9th June 2021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hlinkClick r:id="rId3"/>
              </a:rPr>
              <a:t>https://en.wikipedia.org/w/index.php?title=List_of_Falcon_9_and_Falcon_Heavy_launches&amp;oldid=1027686922</a:t>
            </a:r>
            <a:r>
              <a:rPr kumimoji="0" lang="en-US" altLang="en-US" sz="16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13" name="Graphic 12" descr="Blog with solid fill">
            <a:extLst>
              <a:ext uri="{FF2B5EF4-FFF2-40B4-BE49-F238E27FC236}">
                <a16:creationId xmlns:a16="http://schemas.microsoft.com/office/drawing/2014/main" id="{F84189E6-0896-4D92-AA65-45B6864E898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0764" y="1009078"/>
            <a:ext cx="914400" cy="914400"/>
          </a:xfrm>
          <a:prstGeom prst="rect">
            <a:avLst/>
          </a:prstGeom>
        </p:spPr>
      </p:pic>
    </p:spTree>
    <p:extLst>
      <p:ext uri="{BB962C8B-B14F-4D97-AF65-F5344CB8AC3E}">
        <p14:creationId xmlns:p14="http://schemas.microsoft.com/office/powerpoint/2010/main" val="983771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64C2DE-D796-4EA9-BB7D-4A5880255D3B}"/>
              </a:ext>
            </a:extLst>
          </p:cNvPr>
          <p:cNvPicPr>
            <a:picLocks noChangeAspect="1"/>
          </p:cNvPicPr>
          <p:nvPr/>
        </p:nvPicPr>
        <p:blipFill>
          <a:blip r:embed="rId2"/>
          <a:stretch>
            <a:fillRect/>
          </a:stretch>
        </p:blipFill>
        <p:spPr>
          <a:xfrm>
            <a:off x="4808699" y="2841056"/>
            <a:ext cx="6494371" cy="3506097"/>
          </a:xfrm>
          <a:prstGeom prst="rect">
            <a:avLst/>
          </a:prstGeom>
        </p:spPr>
      </p:pic>
      <p:sp>
        <p:nvSpPr>
          <p:cNvPr id="11" name="TextBox 10">
            <a:extLst>
              <a:ext uri="{FF2B5EF4-FFF2-40B4-BE49-F238E27FC236}">
                <a16:creationId xmlns:a16="http://schemas.microsoft.com/office/drawing/2014/main" id="{4D0FF6B8-7A58-4ACD-A1C6-175CB8B04135}"/>
              </a:ext>
            </a:extLst>
          </p:cNvPr>
          <p:cNvSpPr txBox="1"/>
          <p:nvPr/>
        </p:nvSpPr>
        <p:spPr>
          <a:xfrm>
            <a:off x="1799770" y="1751569"/>
            <a:ext cx="8796987" cy="369332"/>
          </a:xfrm>
          <a:prstGeom prst="rect">
            <a:avLst/>
          </a:prstGeom>
          <a:noFill/>
        </p:spPr>
        <p:txBody>
          <a:bodyPr wrap="square" rtlCol="0">
            <a:spAutoFit/>
          </a:bodyPr>
          <a:lstStyle/>
          <a:p>
            <a:pPr algn="ctr"/>
            <a:r>
              <a:rPr lang="en-US" b="1" dirty="0">
                <a:solidFill>
                  <a:srgbClr val="FF0000"/>
                </a:solidFill>
              </a:rPr>
              <a:t>Dictionary creation with keys from the extracted column names.</a:t>
            </a:r>
          </a:p>
        </p:txBody>
      </p:sp>
      <p:sp>
        <p:nvSpPr>
          <p:cNvPr id="13" name="Flowchart: Punched Tape 12">
            <a:extLst>
              <a:ext uri="{FF2B5EF4-FFF2-40B4-BE49-F238E27FC236}">
                <a16:creationId xmlns:a16="http://schemas.microsoft.com/office/drawing/2014/main" id="{DEBBAB1A-1498-4993-B944-27C4C2EAFBBB}"/>
              </a:ext>
            </a:extLst>
          </p:cNvPr>
          <p:cNvSpPr/>
          <p:nvPr/>
        </p:nvSpPr>
        <p:spPr>
          <a:xfrm>
            <a:off x="1595242" y="1436909"/>
            <a:ext cx="9232415" cy="1089487"/>
          </a:xfrm>
          <a:prstGeom prst="flowChartPunchedTap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2D1484E0-85A3-46E5-B652-14C9DE27BE83}"/>
              </a:ext>
            </a:extLst>
          </p:cNvPr>
          <p:cNvGrpSpPr/>
          <p:nvPr/>
        </p:nvGrpSpPr>
        <p:grpSpPr>
          <a:xfrm>
            <a:off x="576169" y="2705899"/>
            <a:ext cx="4503832" cy="3598627"/>
            <a:chOff x="576169" y="2435561"/>
            <a:chExt cx="4503832" cy="3598627"/>
          </a:xfrm>
        </p:grpSpPr>
        <p:sp>
          <p:nvSpPr>
            <p:cNvPr id="8" name="Arrow: Right 7">
              <a:extLst>
                <a:ext uri="{FF2B5EF4-FFF2-40B4-BE49-F238E27FC236}">
                  <a16:creationId xmlns:a16="http://schemas.microsoft.com/office/drawing/2014/main" id="{A25D0412-FE1D-4222-B8C3-3EF670AEDFD4}"/>
                </a:ext>
              </a:extLst>
            </p:cNvPr>
            <p:cNvSpPr/>
            <p:nvPr/>
          </p:nvSpPr>
          <p:spPr>
            <a:xfrm>
              <a:off x="576169" y="2435561"/>
              <a:ext cx="4503832" cy="3598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4924CFA-0C44-4BF0-B39A-D7DD3599950B}"/>
                </a:ext>
              </a:extLst>
            </p:cNvPr>
            <p:cNvSpPr txBox="1"/>
            <p:nvPr/>
          </p:nvSpPr>
          <p:spPr>
            <a:xfrm>
              <a:off x="680777" y="3573154"/>
              <a:ext cx="2933214" cy="1323439"/>
            </a:xfrm>
            <a:prstGeom prst="rect">
              <a:avLst/>
            </a:prstGeom>
            <a:noFill/>
          </p:spPr>
          <p:txBody>
            <a:bodyPr wrap="square" rtlCol="0">
              <a:spAutoFit/>
            </a:bodyPr>
            <a:lstStyle/>
            <a:p>
              <a:pPr algn="just"/>
              <a:r>
                <a:rPr lang="en-US" sz="1600" b="0" i="0" dirty="0">
                  <a:solidFill>
                    <a:schemeClr val="bg1"/>
                  </a:solidFill>
                  <a:effectLst/>
                  <a:latin typeface="Abadi" panose="020B0604020104020204" pitchFamily="34" charset="0"/>
                  <a:cs typeface="Arial" panose="020B0604020202020204" pitchFamily="34" charset="0"/>
                </a:rPr>
                <a:t>We can use Panda </a:t>
              </a:r>
              <a:r>
                <a:rPr lang="en-US" sz="1600" b="0" i="0" dirty="0" err="1">
                  <a:solidFill>
                    <a:schemeClr val="bg1"/>
                  </a:solidFill>
                  <a:effectLst/>
                  <a:latin typeface="Abadi" panose="020B0604020104020204" pitchFamily="34" charset="0"/>
                  <a:cs typeface="Arial" panose="020B0604020202020204" pitchFamily="34" charset="0"/>
                </a:rPr>
                <a:t>Dataframes</a:t>
              </a:r>
              <a:r>
                <a:rPr lang="en-US" sz="1600" b="0" i="0" dirty="0">
                  <a:solidFill>
                    <a:schemeClr val="bg1"/>
                  </a:solidFill>
                  <a:effectLst/>
                  <a:latin typeface="Abadi" panose="020B0604020104020204" pitchFamily="34" charset="0"/>
                  <a:cs typeface="Arial" panose="020B0604020202020204" pitchFamily="34" charset="0"/>
                </a:rPr>
                <a:t> to scrape directly an HTML table from a URL. This can be incredibly useful and a quick way to extract useful data.</a:t>
              </a:r>
              <a:endParaRPr lang="en-US" sz="1600" dirty="0">
                <a:solidFill>
                  <a:schemeClr val="bg1"/>
                </a:solidFill>
                <a:latin typeface="Abadi" panose="020B0604020104020204" pitchFamily="34" charset="0"/>
                <a:cs typeface="Arial" panose="020B0604020202020204" pitchFamily="34" charset="0"/>
              </a:endParaRPr>
            </a:p>
          </p:txBody>
        </p:sp>
      </p:grpSp>
      <p:cxnSp>
        <p:nvCxnSpPr>
          <p:cNvPr id="16" name="Connector: Elbow 15">
            <a:extLst>
              <a:ext uri="{FF2B5EF4-FFF2-40B4-BE49-F238E27FC236}">
                <a16:creationId xmlns:a16="http://schemas.microsoft.com/office/drawing/2014/main" id="{C44902D8-0930-4607-9836-1FF0E3012738}"/>
              </a:ext>
            </a:extLst>
          </p:cNvPr>
          <p:cNvCxnSpPr>
            <a:cxnSpLocks/>
          </p:cNvCxnSpPr>
          <p:nvPr/>
        </p:nvCxnSpPr>
        <p:spPr>
          <a:xfrm rot="5400000">
            <a:off x="7902601" y="2517795"/>
            <a:ext cx="606902" cy="101600"/>
          </a:xfrm>
          <a:prstGeom prst="bentConnector3">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14" name="TextBox 13">
            <a:extLst>
              <a:ext uri="{FF2B5EF4-FFF2-40B4-BE49-F238E27FC236}">
                <a16:creationId xmlns:a16="http://schemas.microsoft.com/office/drawing/2014/main" id="{CBCC4260-2B9D-4CCC-A53E-35CB1ADD4010}"/>
              </a:ext>
            </a:extLst>
          </p:cNvPr>
          <p:cNvSpPr txBox="1"/>
          <p:nvPr/>
        </p:nvSpPr>
        <p:spPr>
          <a:xfrm>
            <a:off x="982980" y="283118"/>
            <a:ext cx="10301942" cy="978729"/>
          </a:xfrm>
          <a:prstGeom prst="rect">
            <a:avLst/>
          </a:prstGeom>
          <a:noFill/>
        </p:spPr>
        <p:txBody>
          <a:bodyPr wrap="square">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Scraping</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Web scraping Falcon 9 and Falcon Heavy Launches Records</a:t>
            </a:r>
            <a:endParaRPr lang="en-US" sz="2400" dirty="0">
              <a:solidFill>
                <a:srgbClr val="005493"/>
              </a:solidFill>
              <a:latin typeface="IBM Plex Mono SemiBold" panose="020B0709050203000203" pitchFamily="49" charset="0"/>
            </a:endParaRPr>
          </a:p>
        </p:txBody>
      </p:sp>
      <p:pic>
        <p:nvPicPr>
          <p:cNvPr id="12" name="Graphic 11" descr="Blog with solid fill">
            <a:extLst>
              <a:ext uri="{FF2B5EF4-FFF2-40B4-BE49-F238E27FC236}">
                <a16:creationId xmlns:a16="http://schemas.microsoft.com/office/drawing/2014/main" id="{BA862E72-7040-4043-93FB-E145338173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580" y="1526673"/>
            <a:ext cx="914400" cy="914400"/>
          </a:xfrm>
          <a:prstGeom prst="rect">
            <a:avLst/>
          </a:prstGeom>
        </p:spPr>
      </p:pic>
    </p:spTree>
    <p:extLst>
      <p:ext uri="{BB962C8B-B14F-4D97-AF65-F5344CB8AC3E}">
        <p14:creationId xmlns:p14="http://schemas.microsoft.com/office/powerpoint/2010/main" val="17876019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923330"/>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Data Scraping</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Web scraping Falcon 9 and Falcon Heavy Launches Records</a:t>
            </a:r>
            <a:endParaRPr lang="en-US" sz="4000" dirty="0">
              <a:solidFill>
                <a:srgbClr val="005493"/>
              </a:solidFill>
              <a:latin typeface="IBM Plex Mono SemiBold" panose="020B0709050203000203" pitchFamily="49" charset="0"/>
            </a:endParaRPr>
          </a:p>
        </p:txBody>
      </p:sp>
      <p:pic>
        <p:nvPicPr>
          <p:cNvPr id="3" name="Picture 2">
            <a:extLst>
              <a:ext uri="{FF2B5EF4-FFF2-40B4-BE49-F238E27FC236}">
                <a16:creationId xmlns:a16="http://schemas.microsoft.com/office/drawing/2014/main" id="{4E960EF6-A4A2-4644-80B9-3474FC71D7FF}"/>
              </a:ext>
            </a:extLst>
          </p:cNvPr>
          <p:cNvPicPr>
            <a:picLocks noChangeAspect="1"/>
          </p:cNvPicPr>
          <p:nvPr/>
        </p:nvPicPr>
        <p:blipFill>
          <a:blip r:embed="rId2"/>
          <a:stretch>
            <a:fillRect/>
          </a:stretch>
        </p:blipFill>
        <p:spPr>
          <a:xfrm>
            <a:off x="685800" y="2929192"/>
            <a:ext cx="10820400" cy="2762410"/>
          </a:xfrm>
          <a:prstGeom prst="rect">
            <a:avLst/>
          </a:prstGeom>
          <a:ln w="19050">
            <a:solidFill>
              <a:schemeClr val="accent1"/>
            </a:solidFill>
          </a:ln>
        </p:spPr>
      </p:pic>
      <p:sp>
        <p:nvSpPr>
          <p:cNvPr id="4" name="TextBox 3">
            <a:extLst>
              <a:ext uri="{FF2B5EF4-FFF2-40B4-BE49-F238E27FC236}">
                <a16:creationId xmlns:a16="http://schemas.microsoft.com/office/drawing/2014/main" id="{B3B9FB98-8F83-4989-A0B9-F7FFCD28E3A2}"/>
              </a:ext>
            </a:extLst>
          </p:cNvPr>
          <p:cNvSpPr txBox="1"/>
          <p:nvPr/>
        </p:nvSpPr>
        <p:spPr>
          <a:xfrm>
            <a:off x="1799770" y="1751569"/>
            <a:ext cx="8796987" cy="369332"/>
          </a:xfrm>
          <a:prstGeom prst="rect">
            <a:avLst/>
          </a:prstGeom>
          <a:noFill/>
        </p:spPr>
        <p:txBody>
          <a:bodyPr wrap="square" rtlCol="0">
            <a:spAutoFit/>
          </a:bodyPr>
          <a:lstStyle/>
          <a:p>
            <a:r>
              <a:rPr lang="en-US" b="1" dirty="0">
                <a:solidFill>
                  <a:srgbClr val="FF0000"/>
                </a:solidFill>
              </a:rPr>
              <a:t>Data frame (</a:t>
            </a:r>
            <a:r>
              <a:rPr lang="en-US" b="1" dirty="0" err="1">
                <a:solidFill>
                  <a:srgbClr val="FF0000"/>
                </a:solidFill>
              </a:rPr>
              <a:t>df</a:t>
            </a:r>
            <a:r>
              <a:rPr lang="en-US" b="1" dirty="0">
                <a:solidFill>
                  <a:srgbClr val="FF0000"/>
                </a:solidFill>
              </a:rPr>
              <a:t>)  created after have fill the parsed launch record values into </a:t>
            </a:r>
            <a:r>
              <a:rPr lang="en-US" b="1" dirty="0" err="1">
                <a:solidFill>
                  <a:srgbClr val="FF0000"/>
                </a:solidFill>
              </a:rPr>
              <a:t>launch_dict</a:t>
            </a:r>
            <a:endParaRPr lang="en-US" b="1" dirty="0">
              <a:solidFill>
                <a:srgbClr val="FF0000"/>
              </a:solidFill>
            </a:endParaRPr>
          </a:p>
        </p:txBody>
      </p:sp>
      <p:cxnSp>
        <p:nvCxnSpPr>
          <p:cNvPr id="6" name="Connector: Elbow 5">
            <a:extLst>
              <a:ext uri="{FF2B5EF4-FFF2-40B4-BE49-F238E27FC236}">
                <a16:creationId xmlns:a16="http://schemas.microsoft.com/office/drawing/2014/main" id="{E8C80DFC-9F53-481C-8A69-4D2CB75ECA26}"/>
              </a:ext>
            </a:extLst>
          </p:cNvPr>
          <p:cNvCxnSpPr/>
          <p:nvPr/>
        </p:nvCxnSpPr>
        <p:spPr>
          <a:xfrm rot="5400000">
            <a:off x="5845976" y="2635623"/>
            <a:ext cx="485539" cy="101600"/>
          </a:xfrm>
          <a:prstGeom prst="bentConnector3">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8" name="Flowchart: Punched Tape 7">
            <a:extLst>
              <a:ext uri="{FF2B5EF4-FFF2-40B4-BE49-F238E27FC236}">
                <a16:creationId xmlns:a16="http://schemas.microsoft.com/office/drawing/2014/main" id="{6DBAD814-12A0-4789-992A-1976C27E7523}"/>
              </a:ext>
            </a:extLst>
          </p:cNvPr>
          <p:cNvSpPr/>
          <p:nvPr/>
        </p:nvSpPr>
        <p:spPr>
          <a:xfrm>
            <a:off x="1595242" y="1436909"/>
            <a:ext cx="9232415" cy="1089487"/>
          </a:xfrm>
          <a:prstGeom prst="flowChartPunchedTap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Blog with solid fill">
            <a:extLst>
              <a:ext uri="{FF2B5EF4-FFF2-40B4-BE49-F238E27FC236}">
                <a16:creationId xmlns:a16="http://schemas.microsoft.com/office/drawing/2014/main" id="{059A2CD8-F9D7-4FE0-BEFC-BCB08055F94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1378" y="1294369"/>
            <a:ext cx="914400" cy="914400"/>
          </a:xfrm>
          <a:prstGeom prst="rect">
            <a:avLst/>
          </a:prstGeom>
        </p:spPr>
      </p:pic>
    </p:spTree>
    <p:extLst>
      <p:ext uri="{BB962C8B-B14F-4D97-AF65-F5344CB8AC3E}">
        <p14:creationId xmlns:p14="http://schemas.microsoft.com/office/powerpoint/2010/main" val="1825153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228CE7C-51E7-4049-8838-E53F8D028982}"/>
              </a:ext>
            </a:extLst>
          </p:cNvPr>
          <p:cNvGrpSpPr/>
          <p:nvPr/>
        </p:nvGrpSpPr>
        <p:grpSpPr>
          <a:xfrm>
            <a:off x="892274" y="2066318"/>
            <a:ext cx="11040646" cy="2369801"/>
            <a:chOff x="714527" y="2244098"/>
            <a:chExt cx="11040646" cy="2369801"/>
          </a:xfrm>
        </p:grpSpPr>
        <p:sp>
          <p:nvSpPr>
            <p:cNvPr id="4" name="Freeform: Shape 3">
              <a:extLst>
                <a:ext uri="{FF2B5EF4-FFF2-40B4-BE49-F238E27FC236}">
                  <a16:creationId xmlns:a16="http://schemas.microsoft.com/office/drawing/2014/main" id="{8A3A488A-CA46-461C-99F1-5C16FBEB5A28}"/>
                </a:ext>
              </a:extLst>
            </p:cNvPr>
            <p:cNvSpPr/>
            <p:nvPr/>
          </p:nvSpPr>
          <p:spPr>
            <a:xfrm>
              <a:off x="1392290" y="2244098"/>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Pandas</a:t>
              </a:r>
            </a:p>
            <a:p>
              <a:pPr marL="114300" lvl="1" indent="-114300" algn="l" defTabSz="622300">
                <a:lnSpc>
                  <a:spcPct val="90000"/>
                </a:lnSpc>
                <a:spcBef>
                  <a:spcPct val="0"/>
                </a:spcBef>
                <a:spcAft>
                  <a:spcPct val="15000"/>
                </a:spcAft>
                <a:buChar char="•"/>
              </a:pPr>
              <a:r>
                <a:rPr lang="en-US" sz="1400" dirty="0" err="1"/>
                <a:t>Numpy</a:t>
              </a:r>
              <a:endParaRPr lang="en-US" sz="1400" dirty="0"/>
            </a:p>
            <a:p>
              <a:pPr marL="114300" lvl="1" indent="-114300" algn="l" defTabSz="622300">
                <a:lnSpc>
                  <a:spcPct val="90000"/>
                </a:lnSpc>
                <a:spcBef>
                  <a:spcPct val="0"/>
                </a:spcBef>
                <a:spcAft>
                  <a:spcPct val="15000"/>
                </a:spcAft>
                <a:buChar char="•"/>
              </a:pPr>
              <a:r>
                <a:rPr lang="en-US" sz="1400" kern="1200" dirty="0"/>
                <a:t>Matplotlib</a:t>
              </a:r>
            </a:p>
            <a:p>
              <a:pPr marL="114300" lvl="1" indent="-114300" algn="l" defTabSz="622300">
                <a:lnSpc>
                  <a:spcPct val="90000"/>
                </a:lnSpc>
                <a:spcBef>
                  <a:spcPct val="0"/>
                </a:spcBef>
                <a:spcAft>
                  <a:spcPct val="15000"/>
                </a:spcAft>
                <a:buChar char="•"/>
              </a:pPr>
              <a:r>
                <a:rPr lang="en-US" sz="1400" dirty="0"/>
                <a:t>Seaborn</a:t>
              </a:r>
              <a:endParaRPr lang="en-US" sz="1400" kern="1200" dirty="0"/>
            </a:p>
          </p:txBody>
        </p:sp>
        <p:sp>
          <p:nvSpPr>
            <p:cNvPr id="5" name="Freeform: Shape 4">
              <a:extLst>
                <a:ext uri="{FF2B5EF4-FFF2-40B4-BE49-F238E27FC236}">
                  <a16:creationId xmlns:a16="http://schemas.microsoft.com/office/drawing/2014/main" id="{1BC96DDF-B9A9-43A0-A30F-B63FECC7B016}"/>
                </a:ext>
              </a:extLst>
            </p:cNvPr>
            <p:cNvSpPr/>
            <p:nvPr/>
          </p:nvSpPr>
          <p:spPr>
            <a:xfrm>
              <a:off x="714527"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Exploring and preparing Data</a:t>
              </a:r>
            </a:p>
          </p:txBody>
        </p:sp>
        <p:sp>
          <p:nvSpPr>
            <p:cNvPr id="6" name="Freeform: Shape 5">
              <a:extLst>
                <a:ext uri="{FF2B5EF4-FFF2-40B4-BE49-F238E27FC236}">
                  <a16:creationId xmlns:a16="http://schemas.microsoft.com/office/drawing/2014/main" id="{87C04EC9-F1CE-4CEB-A619-C20B3E808E34}"/>
                </a:ext>
              </a:extLst>
            </p:cNvPr>
            <p:cNvSpPr/>
            <p:nvPr/>
          </p:nvSpPr>
          <p:spPr>
            <a:xfrm>
              <a:off x="4781105" y="2244098"/>
              <a:ext cx="2880494"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Exploratory Data Analysis</a:t>
              </a:r>
            </a:p>
            <a:p>
              <a:pPr marL="114300" lvl="1" indent="-114300" algn="l" defTabSz="622300">
                <a:lnSpc>
                  <a:spcPct val="90000"/>
                </a:lnSpc>
                <a:spcBef>
                  <a:spcPct val="0"/>
                </a:spcBef>
                <a:spcAft>
                  <a:spcPct val="15000"/>
                </a:spcAft>
                <a:buChar char="•"/>
              </a:pPr>
              <a:r>
                <a:rPr lang="en-US" sz="1400" dirty="0"/>
                <a:t>Preparing Data Feature Engineering</a:t>
              </a:r>
              <a:endParaRPr lang="en-US" sz="1400" kern="1200" dirty="0"/>
            </a:p>
          </p:txBody>
        </p:sp>
        <p:sp>
          <p:nvSpPr>
            <p:cNvPr id="8" name="Freeform: Shape 7">
              <a:extLst>
                <a:ext uri="{FF2B5EF4-FFF2-40B4-BE49-F238E27FC236}">
                  <a16:creationId xmlns:a16="http://schemas.microsoft.com/office/drawing/2014/main" id="{D10BB0A6-D18A-43C8-B1EB-F55561B808DB}"/>
                </a:ext>
              </a:extLst>
            </p:cNvPr>
            <p:cNvSpPr/>
            <p:nvPr/>
          </p:nvSpPr>
          <p:spPr>
            <a:xfrm>
              <a:off x="4103342" y="2735771"/>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Objectives</a:t>
              </a:r>
            </a:p>
          </p:txBody>
        </p:sp>
        <p:sp>
          <p:nvSpPr>
            <p:cNvPr id="9" name="Freeform: Shape 8">
              <a:extLst>
                <a:ext uri="{FF2B5EF4-FFF2-40B4-BE49-F238E27FC236}">
                  <a16:creationId xmlns:a16="http://schemas.microsoft.com/office/drawing/2014/main" id="{D70D19DF-82BA-443B-ACC9-526E603C6500}"/>
                </a:ext>
              </a:extLst>
            </p:cNvPr>
            <p:cNvSpPr/>
            <p:nvPr/>
          </p:nvSpPr>
          <p:spPr>
            <a:xfrm>
              <a:off x="8339361" y="2244098"/>
              <a:ext cx="341581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0" lvl="1" algn="l" defTabSz="622300">
                <a:lnSpc>
                  <a:spcPct val="90000"/>
                </a:lnSpc>
                <a:spcBef>
                  <a:spcPct val="0"/>
                </a:spcBef>
                <a:spcAft>
                  <a:spcPct val="15000"/>
                </a:spcAft>
              </a:pPr>
              <a:r>
                <a:rPr lang="en-US" sz="1400" dirty="0"/>
                <a:t>Visualizing relationship:</a:t>
              </a:r>
              <a:endParaRPr lang="en-US" sz="1400" kern="1200" dirty="0"/>
            </a:p>
            <a:p>
              <a:pPr marL="114300" lvl="1" indent="-114300" algn="l" defTabSz="622300">
                <a:lnSpc>
                  <a:spcPct val="90000"/>
                </a:lnSpc>
                <a:spcBef>
                  <a:spcPct val="0"/>
                </a:spcBef>
                <a:spcAft>
                  <a:spcPct val="15000"/>
                </a:spcAft>
                <a:buChar char="•"/>
              </a:pPr>
              <a:r>
                <a:rPr lang="en-US" sz="1400" dirty="0"/>
                <a:t>Flight # vs. Payload Mass</a:t>
              </a:r>
              <a:endParaRPr lang="en-US" sz="1400" kern="1200" dirty="0"/>
            </a:p>
            <a:p>
              <a:pPr marL="114300" lvl="1" indent="-114300" algn="l" defTabSz="622300">
                <a:lnSpc>
                  <a:spcPct val="90000"/>
                </a:lnSpc>
                <a:spcBef>
                  <a:spcPct val="0"/>
                </a:spcBef>
                <a:spcAft>
                  <a:spcPct val="15000"/>
                </a:spcAft>
                <a:buChar char="•"/>
              </a:pPr>
              <a:r>
                <a:rPr lang="en-US" sz="1400" dirty="0"/>
                <a:t>Payload  vs. Launch Site</a:t>
              </a:r>
              <a:endParaRPr lang="en-US" sz="1400" kern="1200" dirty="0"/>
            </a:p>
            <a:p>
              <a:pPr marL="114300" lvl="1" indent="-114300" algn="l" defTabSz="622300">
                <a:lnSpc>
                  <a:spcPct val="90000"/>
                </a:lnSpc>
                <a:spcBef>
                  <a:spcPct val="0"/>
                </a:spcBef>
                <a:spcAft>
                  <a:spcPct val="15000"/>
                </a:spcAft>
                <a:buChar char="•"/>
              </a:pPr>
              <a:r>
                <a:rPr lang="en-US" sz="1400" i="1" dirty="0"/>
                <a:t>Success rate by orbit</a:t>
              </a:r>
            </a:p>
            <a:p>
              <a:pPr marL="114300" lvl="1" indent="-114300" defTabSz="622300">
                <a:lnSpc>
                  <a:spcPct val="90000"/>
                </a:lnSpc>
                <a:spcBef>
                  <a:spcPct val="0"/>
                </a:spcBef>
                <a:spcAft>
                  <a:spcPct val="15000"/>
                </a:spcAft>
                <a:buFontTx/>
                <a:buChar char="•"/>
              </a:pPr>
              <a:r>
                <a:rPr lang="en-US" sz="1400" dirty="0"/>
                <a:t>Flight # vs. Orbit  type</a:t>
              </a:r>
            </a:p>
            <a:p>
              <a:pPr marL="114300" lvl="1" indent="-114300" defTabSz="622300">
                <a:lnSpc>
                  <a:spcPct val="90000"/>
                </a:lnSpc>
                <a:spcBef>
                  <a:spcPct val="0"/>
                </a:spcBef>
                <a:spcAft>
                  <a:spcPct val="15000"/>
                </a:spcAft>
                <a:buFontTx/>
                <a:buChar char="•"/>
              </a:pPr>
              <a:r>
                <a:rPr lang="en-US" sz="1400" kern="1200" dirty="0"/>
                <a:t>Launch success </a:t>
              </a:r>
              <a:r>
                <a:rPr lang="en-US" sz="1400" dirty="0"/>
                <a:t>trend</a:t>
              </a:r>
              <a:endParaRPr lang="en-US" sz="1400" kern="1200" dirty="0"/>
            </a:p>
            <a:p>
              <a:pPr marL="114300" lvl="1" indent="-114300" algn="l" defTabSz="622300">
                <a:lnSpc>
                  <a:spcPct val="90000"/>
                </a:lnSpc>
                <a:spcBef>
                  <a:spcPct val="0"/>
                </a:spcBef>
                <a:spcAft>
                  <a:spcPct val="15000"/>
                </a:spcAft>
                <a:buChar char="•"/>
              </a:pPr>
              <a:endParaRPr lang="en-US" sz="1400" kern="1200" dirty="0"/>
            </a:p>
          </p:txBody>
        </p:sp>
        <p:sp>
          <p:nvSpPr>
            <p:cNvPr id="10" name="Freeform: Shape 9">
              <a:extLst>
                <a:ext uri="{FF2B5EF4-FFF2-40B4-BE49-F238E27FC236}">
                  <a16:creationId xmlns:a16="http://schemas.microsoft.com/office/drawing/2014/main" id="{1B25C9D6-AE1E-431C-BC5A-CC48DCA5B17C}"/>
                </a:ext>
              </a:extLst>
            </p:cNvPr>
            <p:cNvSpPr/>
            <p:nvPr/>
          </p:nvSpPr>
          <p:spPr>
            <a:xfrm>
              <a:off x="7661599"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Response</a:t>
              </a:r>
            </a:p>
          </p:txBody>
        </p:sp>
      </p:grpSp>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EDA with Data Visualization</a:t>
            </a:r>
          </a:p>
          <a:p>
            <a:pPr algn="ctr">
              <a:lnSpc>
                <a:spcPct val="90000"/>
              </a:lnSpc>
              <a:spcBef>
                <a:spcPct val="0"/>
              </a:spcBef>
            </a:pPr>
            <a:r>
              <a:rPr lang="en-US" sz="2800" dirty="0">
                <a:solidFill>
                  <a:schemeClr val="tx1">
                    <a:lumMod val="50000"/>
                    <a:lumOff val="50000"/>
                  </a:schemeClr>
                </a:solidFill>
                <a:latin typeface="IBM Plex Mono SemiBold" panose="020B0709050203000203" pitchFamily="49" charset="0"/>
              </a:rPr>
              <a:t>Space X Falcon 9 First Landing Prediction</a:t>
            </a:r>
          </a:p>
        </p:txBody>
      </p:sp>
      <p:sp>
        <p:nvSpPr>
          <p:cNvPr id="14" name="Rectangle 3">
            <a:extLst>
              <a:ext uri="{FF2B5EF4-FFF2-40B4-BE49-F238E27FC236}">
                <a16:creationId xmlns:a16="http://schemas.microsoft.com/office/drawing/2014/main" id="{DCBB598F-B7BE-4BD8-A620-AA98C3EF623B}"/>
              </a:ext>
            </a:extLst>
          </p:cNvPr>
          <p:cNvSpPr>
            <a:spLocks noChangeArrowheads="1"/>
          </p:cNvSpPr>
          <p:nvPr/>
        </p:nvSpPr>
        <p:spPr bwMode="auto">
          <a:xfrm>
            <a:off x="977278" y="5252118"/>
            <a:ext cx="10111636"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2"/>
              </a:rPr>
              <a:t>https://github.com/Francys73/Final-Data-Science-Project/blob/master/EDA%20with%20Visualization%20lab.ipynb</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13" name="Graphic 12" descr="Blog with solid fill">
            <a:extLst>
              <a:ext uri="{FF2B5EF4-FFF2-40B4-BE49-F238E27FC236}">
                <a16:creationId xmlns:a16="http://schemas.microsoft.com/office/drawing/2014/main" id="{42520DAF-8856-4CF3-921D-0475998285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6129" y="1009078"/>
            <a:ext cx="914400" cy="914400"/>
          </a:xfrm>
          <a:prstGeom prst="rect">
            <a:avLst/>
          </a:prstGeom>
        </p:spPr>
      </p:pic>
    </p:spTree>
    <p:extLst>
      <p:ext uri="{BB962C8B-B14F-4D97-AF65-F5344CB8AC3E}">
        <p14:creationId xmlns:p14="http://schemas.microsoft.com/office/powerpoint/2010/main" val="2666362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782054" y="263810"/>
            <a:ext cx="8508528" cy="1325563"/>
          </a:xfrm>
        </p:spPr>
        <p:txBody>
          <a:bodyPr anchor="ctr">
            <a:normAutofit/>
          </a:bodyPr>
          <a:lstStyle/>
          <a:p>
            <a:r>
              <a:rPr lang="en-US" dirty="0"/>
              <a:t>OUTLINE</a:t>
            </a:r>
          </a:p>
        </p:txBody>
      </p:sp>
      <p:sp>
        <p:nvSpPr>
          <p:cNvPr id="3" name="Content Placeholder 2">
            <a:extLst>
              <a:ext uri="{FF2B5EF4-FFF2-40B4-BE49-F238E27FC236}">
                <a16:creationId xmlns:a16="http://schemas.microsoft.com/office/drawing/2014/main" id="{902FD5C4-FE5F-46D2-ABC9-49FA4BB8442F}"/>
              </a:ext>
            </a:extLst>
          </p:cNvPr>
          <p:cNvSpPr>
            <a:spLocks noGrp="1"/>
          </p:cNvSpPr>
          <p:nvPr>
            <p:ph sz="half" idx="2"/>
          </p:nvPr>
        </p:nvSpPr>
        <p:spPr>
          <a:xfrm>
            <a:off x="914400" y="1912845"/>
            <a:ext cx="5181600" cy="4351338"/>
          </a:xfrm>
        </p:spPr>
        <p:txBody>
          <a:bodyPr>
            <a:normAutofit/>
          </a:bodyPr>
          <a:lstStyle/>
          <a:p>
            <a:r>
              <a:rPr lang="en-US" dirty="0"/>
              <a:t>Executive Summary</a:t>
            </a:r>
          </a:p>
          <a:p>
            <a:r>
              <a:rPr lang="en-US" dirty="0"/>
              <a:t>Introduction</a:t>
            </a:r>
          </a:p>
          <a:p>
            <a:r>
              <a:rPr lang="en-US" dirty="0"/>
              <a:t>Data Methodology</a:t>
            </a:r>
          </a:p>
          <a:p>
            <a:r>
              <a:rPr lang="en-US" dirty="0"/>
              <a:t>Data Analysis Results</a:t>
            </a:r>
          </a:p>
          <a:p>
            <a:r>
              <a:rPr lang="en-US" dirty="0"/>
              <a:t>Conclusion</a:t>
            </a:r>
          </a:p>
        </p:txBody>
      </p:sp>
      <mc:AlternateContent xmlns:mc="http://schemas.openxmlformats.org/markup-compatibility/2006" xmlns:p14="http://schemas.microsoft.com/office/powerpoint/2010/main">
        <mc:Choice Requires="p14">
          <p:contentPart p14:bwMode="auto" r:id="rId2">
            <p14:nvContentPartPr>
              <p14:cNvPr id="9" name="Ink 8">
                <a:extLst>
                  <a:ext uri="{FF2B5EF4-FFF2-40B4-BE49-F238E27FC236}">
                    <a16:creationId xmlns:a16="http://schemas.microsoft.com/office/drawing/2014/main" id="{1A185CBD-ED91-4F24-BEB9-8E33AD8AC3B1}"/>
                  </a:ext>
                </a:extLst>
              </p14:cNvPr>
              <p14:cNvContentPartPr/>
              <p14:nvPr/>
            </p14:nvContentPartPr>
            <p14:xfrm>
              <a:off x="1889280" y="999312"/>
              <a:ext cx="360" cy="360"/>
            </p14:xfrm>
          </p:contentPart>
        </mc:Choice>
        <mc:Fallback xmlns="">
          <p:pic>
            <p:nvPicPr>
              <p:cNvPr id="9" name="Ink 8">
                <a:extLst>
                  <a:ext uri="{FF2B5EF4-FFF2-40B4-BE49-F238E27FC236}">
                    <a16:creationId xmlns:a16="http://schemas.microsoft.com/office/drawing/2014/main" id="{1A185CBD-ED91-4F24-BEB9-8E33AD8AC3B1}"/>
                  </a:ext>
                </a:extLst>
              </p:cNvPr>
              <p:cNvPicPr/>
              <p:nvPr/>
            </p:nvPicPr>
            <p:blipFill>
              <a:blip r:embed="rId7"/>
              <a:stretch>
                <a:fillRect/>
              </a:stretch>
            </p:blipFill>
            <p:spPr>
              <a:xfrm>
                <a:off x="1799280" y="81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032BD37A-4777-4658-98DC-561C88BBD6B5}"/>
                  </a:ext>
                </a:extLst>
              </p14:cNvPr>
              <p14:cNvContentPartPr/>
              <p14:nvPr/>
            </p14:nvContentPartPr>
            <p14:xfrm>
              <a:off x="2328120" y="962952"/>
              <a:ext cx="360" cy="360"/>
            </p14:xfrm>
          </p:contentPart>
        </mc:Choice>
        <mc:Fallback xmlns="">
          <p:pic>
            <p:nvPicPr>
              <p:cNvPr id="10" name="Ink 9">
                <a:extLst>
                  <a:ext uri="{FF2B5EF4-FFF2-40B4-BE49-F238E27FC236}">
                    <a16:creationId xmlns:a16="http://schemas.microsoft.com/office/drawing/2014/main" id="{032BD37A-4777-4658-98DC-561C88BBD6B5}"/>
                  </a:ext>
                </a:extLst>
              </p:cNvPr>
              <p:cNvPicPr/>
              <p:nvPr/>
            </p:nvPicPr>
            <p:blipFill>
              <a:blip r:embed="rId7"/>
              <a:stretch>
                <a:fillRect/>
              </a:stretch>
            </p:blipFill>
            <p:spPr>
              <a:xfrm>
                <a:off x="2238120" y="783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1" name="Ink 10">
                <a:extLst>
                  <a:ext uri="{FF2B5EF4-FFF2-40B4-BE49-F238E27FC236}">
                    <a16:creationId xmlns:a16="http://schemas.microsoft.com/office/drawing/2014/main" id="{8D6F0DE4-0F5C-4DBC-980B-FA84561A37BD}"/>
                  </a:ext>
                </a:extLst>
              </p14:cNvPr>
              <p14:cNvContentPartPr/>
              <p14:nvPr/>
            </p14:nvContentPartPr>
            <p14:xfrm>
              <a:off x="2828160" y="926232"/>
              <a:ext cx="360" cy="360"/>
            </p14:xfrm>
          </p:contentPart>
        </mc:Choice>
        <mc:Fallback xmlns="">
          <p:pic>
            <p:nvPicPr>
              <p:cNvPr id="11" name="Ink 10">
                <a:extLst>
                  <a:ext uri="{FF2B5EF4-FFF2-40B4-BE49-F238E27FC236}">
                    <a16:creationId xmlns:a16="http://schemas.microsoft.com/office/drawing/2014/main" id="{8D6F0DE4-0F5C-4DBC-980B-FA84561A37BD}"/>
                  </a:ext>
                </a:extLst>
              </p:cNvPr>
              <p:cNvPicPr/>
              <p:nvPr/>
            </p:nvPicPr>
            <p:blipFill>
              <a:blip r:embed="rId7"/>
              <a:stretch>
                <a:fillRect/>
              </a:stretch>
            </p:blipFill>
            <p:spPr>
              <a:xfrm>
                <a:off x="2738160" y="74623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a:extLst>
                  <a:ext uri="{FF2B5EF4-FFF2-40B4-BE49-F238E27FC236}">
                    <a16:creationId xmlns:a16="http://schemas.microsoft.com/office/drawing/2014/main" id="{24F830F4-CC15-48E6-AB15-04ED683CA04A}"/>
                  </a:ext>
                </a:extLst>
              </p14:cNvPr>
              <p14:cNvContentPartPr/>
              <p14:nvPr/>
            </p14:nvContentPartPr>
            <p14:xfrm>
              <a:off x="2828160" y="926232"/>
              <a:ext cx="3240" cy="5040"/>
            </p14:xfrm>
          </p:contentPart>
        </mc:Choice>
        <mc:Fallback xmlns="">
          <p:pic>
            <p:nvPicPr>
              <p:cNvPr id="12" name="Ink 11">
                <a:extLst>
                  <a:ext uri="{FF2B5EF4-FFF2-40B4-BE49-F238E27FC236}">
                    <a16:creationId xmlns:a16="http://schemas.microsoft.com/office/drawing/2014/main" id="{24F830F4-CC15-48E6-AB15-04ED683CA04A}"/>
                  </a:ext>
                </a:extLst>
              </p:cNvPr>
              <p:cNvPicPr/>
              <p:nvPr/>
            </p:nvPicPr>
            <p:blipFill>
              <a:blip r:embed="rId11"/>
              <a:stretch>
                <a:fillRect/>
              </a:stretch>
            </p:blipFill>
            <p:spPr>
              <a:xfrm>
                <a:off x="2738160" y="746232"/>
                <a:ext cx="182880" cy="364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 name="Ink 12">
                <a:extLst>
                  <a:ext uri="{FF2B5EF4-FFF2-40B4-BE49-F238E27FC236}">
                    <a16:creationId xmlns:a16="http://schemas.microsoft.com/office/drawing/2014/main" id="{18EA1C91-5384-4260-8EC9-8379C643441C}"/>
                  </a:ext>
                </a:extLst>
              </p14:cNvPr>
              <p14:cNvContentPartPr/>
              <p14:nvPr/>
            </p14:nvContentPartPr>
            <p14:xfrm>
              <a:off x="-2109240" y="2669712"/>
              <a:ext cx="19800" cy="360"/>
            </p14:xfrm>
          </p:contentPart>
        </mc:Choice>
        <mc:Fallback xmlns="">
          <p:pic>
            <p:nvPicPr>
              <p:cNvPr id="13" name="Ink 12">
                <a:extLst>
                  <a:ext uri="{FF2B5EF4-FFF2-40B4-BE49-F238E27FC236}">
                    <a16:creationId xmlns:a16="http://schemas.microsoft.com/office/drawing/2014/main" id="{18EA1C91-5384-4260-8EC9-8379C643441C}"/>
                  </a:ext>
                </a:extLst>
              </p:cNvPr>
              <p:cNvPicPr/>
              <p:nvPr/>
            </p:nvPicPr>
            <p:blipFill>
              <a:blip r:embed="rId13"/>
              <a:stretch>
                <a:fillRect/>
              </a:stretch>
            </p:blipFill>
            <p:spPr>
              <a:xfrm>
                <a:off x="-2199240" y="2489712"/>
                <a:ext cx="19944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 name="Ink 13">
                <a:extLst>
                  <a:ext uri="{FF2B5EF4-FFF2-40B4-BE49-F238E27FC236}">
                    <a16:creationId xmlns:a16="http://schemas.microsoft.com/office/drawing/2014/main" id="{97E9F6ED-ACEE-438F-A76C-C66263E59B33}"/>
                  </a:ext>
                </a:extLst>
              </p14:cNvPr>
              <p14:cNvContentPartPr/>
              <p14:nvPr/>
            </p14:nvContentPartPr>
            <p14:xfrm>
              <a:off x="7266240" y="2888952"/>
              <a:ext cx="360" cy="360"/>
            </p14:xfrm>
          </p:contentPart>
        </mc:Choice>
        <mc:Fallback xmlns="">
          <p:pic>
            <p:nvPicPr>
              <p:cNvPr id="14" name="Ink 13">
                <a:extLst>
                  <a:ext uri="{FF2B5EF4-FFF2-40B4-BE49-F238E27FC236}">
                    <a16:creationId xmlns:a16="http://schemas.microsoft.com/office/drawing/2014/main" id="{97E9F6ED-ACEE-438F-A76C-C66263E59B33}"/>
                  </a:ext>
                </a:extLst>
              </p:cNvPr>
              <p:cNvPicPr/>
              <p:nvPr/>
            </p:nvPicPr>
            <p:blipFill>
              <a:blip r:embed="rId7"/>
              <a:stretch>
                <a:fillRect/>
              </a:stretch>
            </p:blipFill>
            <p:spPr>
              <a:xfrm>
                <a:off x="7176240" y="270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5" name="Ink 14">
                <a:extLst>
                  <a:ext uri="{FF2B5EF4-FFF2-40B4-BE49-F238E27FC236}">
                    <a16:creationId xmlns:a16="http://schemas.microsoft.com/office/drawing/2014/main" id="{EA56CB11-8AE3-4EA0-B556-BBB572803B07}"/>
                  </a:ext>
                </a:extLst>
              </p14:cNvPr>
              <p14:cNvContentPartPr/>
              <p14:nvPr/>
            </p14:nvContentPartPr>
            <p14:xfrm>
              <a:off x="7266240" y="2888952"/>
              <a:ext cx="360" cy="360"/>
            </p14:xfrm>
          </p:contentPart>
        </mc:Choice>
        <mc:Fallback xmlns="">
          <p:pic>
            <p:nvPicPr>
              <p:cNvPr id="15" name="Ink 14">
                <a:extLst>
                  <a:ext uri="{FF2B5EF4-FFF2-40B4-BE49-F238E27FC236}">
                    <a16:creationId xmlns:a16="http://schemas.microsoft.com/office/drawing/2014/main" id="{EA56CB11-8AE3-4EA0-B556-BBB572803B07}"/>
                  </a:ext>
                </a:extLst>
              </p:cNvPr>
              <p:cNvPicPr/>
              <p:nvPr/>
            </p:nvPicPr>
            <p:blipFill>
              <a:blip r:embed="rId7"/>
              <a:stretch>
                <a:fillRect/>
              </a:stretch>
            </p:blipFill>
            <p:spPr>
              <a:xfrm>
                <a:off x="7176240" y="270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a:extLst>
                  <a:ext uri="{FF2B5EF4-FFF2-40B4-BE49-F238E27FC236}">
                    <a16:creationId xmlns:a16="http://schemas.microsoft.com/office/drawing/2014/main" id="{78E27AEC-BDF9-49A4-A10A-6F5F64F01EEA}"/>
                  </a:ext>
                </a:extLst>
              </p14:cNvPr>
              <p14:cNvContentPartPr/>
              <p14:nvPr/>
            </p14:nvContentPartPr>
            <p14:xfrm>
              <a:off x="7266240" y="2888952"/>
              <a:ext cx="360" cy="360"/>
            </p14:xfrm>
          </p:contentPart>
        </mc:Choice>
        <mc:Fallback xmlns="">
          <p:pic>
            <p:nvPicPr>
              <p:cNvPr id="16" name="Ink 15">
                <a:extLst>
                  <a:ext uri="{FF2B5EF4-FFF2-40B4-BE49-F238E27FC236}">
                    <a16:creationId xmlns:a16="http://schemas.microsoft.com/office/drawing/2014/main" id="{78E27AEC-BDF9-49A4-A10A-6F5F64F01EEA}"/>
                  </a:ext>
                </a:extLst>
              </p:cNvPr>
              <p:cNvPicPr/>
              <p:nvPr/>
            </p:nvPicPr>
            <p:blipFill>
              <a:blip r:embed="rId7"/>
              <a:stretch>
                <a:fillRect/>
              </a:stretch>
            </p:blipFill>
            <p:spPr>
              <a:xfrm>
                <a:off x="7176240" y="270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00D1CCCF-5EBB-4FB3-A293-78C28946220A}"/>
                  </a:ext>
                </a:extLst>
              </p14:cNvPr>
              <p14:cNvContentPartPr/>
              <p14:nvPr/>
            </p14:nvContentPartPr>
            <p14:xfrm>
              <a:off x="7266240" y="2888952"/>
              <a:ext cx="360" cy="360"/>
            </p14:xfrm>
          </p:contentPart>
        </mc:Choice>
        <mc:Fallback xmlns="">
          <p:pic>
            <p:nvPicPr>
              <p:cNvPr id="17" name="Ink 16">
                <a:extLst>
                  <a:ext uri="{FF2B5EF4-FFF2-40B4-BE49-F238E27FC236}">
                    <a16:creationId xmlns:a16="http://schemas.microsoft.com/office/drawing/2014/main" id="{00D1CCCF-5EBB-4FB3-A293-78C28946220A}"/>
                  </a:ext>
                </a:extLst>
              </p:cNvPr>
              <p:cNvPicPr/>
              <p:nvPr/>
            </p:nvPicPr>
            <p:blipFill>
              <a:blip r:embed="rId7"/>
              <a:stretch>
                <a:fillRect/>
              </a:stretch>
            </p:blipFill>
            <p:spPr>
              <a:xfrm>
                <a:off x="7176240" y="270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8" name="Ink 17">
                <a:extLst>
                  <a:ext uri="{FF2B5EF4-FFF2-40B4-BE49-F238E27FC236}">
                    <a16:creationId xmlns:a16="http://schemas.microsoft.com/office/drawing/2014/main" id="{0EC3AB97-946C-4D62-AEB0-E11D486AFBF0}"/>
                  </a:ext>
                </a:extLst>
              </p14:cNvPr>
              <p14:cNvContentPartPr/>
              <p14:nvPr/>
            </p14:nvContentPartPr>
            <p14:xfrm>
              <a:off x="6680880" y="2877072"/>
              <a:ext cx="360" cy="360"/>
            </p14:xfrm>
          </p:contentPart>
        </mc:Choice>
        <mc:Fallback xmlns="">
          <p:pic>
            <p:nvPicPr>
              <p:cNvPr id="18" name="Ink 17">
                <a:extLst>
                  <a:ext uri="{FF2B5EF4-FFF2-40B4-BE49-F238E27FC236}">
                    <a16:creationId xmlns:a16="http://schemas.microsoft.com/office/drawing/2014/main" id="{0EC3AB97-946C-4D62-AEB0-E11D486AFBF0}"/>
                  </a:ext>
                </a:extLst>
              </p:cNvPr>
              <p:cNvPicPr/>
              <p:nvPr/>
            </p:nvPicPr>
            <p:blipFill>
              <a:blip r:embed="rId7"/>
              <a:stretch>
                <a:fillRect/>
              </a:stretch>
            </p:blipFill>
            <p:spPr>
              <a:xfrm>
                <a:off x="6591240" y="2697072"/>
                <a:ext cx="180000" cy="360000"/>
              </a:xfrm>
              <a:prstGeom prst="rect">
                <a:avLst/>
              </a:prstGeom>
            </p:spPr>
          </p:pic>
        </mc:Fallback>
      </mc:AlternateContent>
    </p:spTree>
    <p:extLst>
      <p:ext uri="{BB962C8B-B14F-4D97-AF65-F5344CB8AC3E}">
        <p14:creationId xmlns:p14="http://schemas.microsoft.com/office/powerpoint/2010/main" val="13392106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EDA with Data Visualization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sp>
        <p:nvSpPr>
          <p:cNvPr id="7" name="Arrow: Striped Right 6">
            <a:extLst>
              <a:ext uri="{FF2B5EF4-FFF2-40B4-BE49-F238E27FC236}">
                <a16:creationId xmlns:a16="http://schemas.microsoft.com/office/drawing/2014/main" id="{4A5DAC26-FBDB-46D0-8E02-1C307F1A5199}"/>
              </a:ext>
            </a:extLst>
          </p:cNvPr>
          <p:cNvSpPr/>
          <p:nvPr/>
        </p:nvSpPr>
        <p:spPr>
          <a:xfrm rot="5400000">
            <a:off x="6346439" y="2648554"/>
            <a:ext cx="1216141" cy="612694"/>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Blog with solid fill">
            <a:extLst>
              <a:ext uri="{FF2B5EF4-FFF2-40B4-BE49-F238E27FC236}">
                <a16:creationId xmlns:a16="http://schemas.microsoft.com/office/drawing/2014/main" id="{9EC518FE-6012-4574-A9FA-C60D6E7C39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6129" y="496363"/>
            <a:ext cx="914400" cy="914400"/>
          </a:xfrm>
          <a:prstGeom prst="rect">
            <a:avLst/>
          </a:prstGeom>
        </p:spPr>
      </p:pic>
      <p:pic>
        <p:nvPicPr>
          <p:cNvPr id="4" name="Picture 3">
            <a:extLst>
              <a:ext uri="{FF2B5EF4-FFF2-40B4-BE49-F238E27FC236}">
                <a16:creationId xmlns:a16="http://schemas.microsoft.com/office/drawing/2014/main" id="{FF0ABC0C-1088-4031-A3D6-81CC134F854E}"/>
              </a:ext>
            </a:extLst>
          </p:cNvPr>
          <p:cNvPicPr>
            <a:picLocks noChangeAspect="1"/>
          </p:cNvPicPr>
          <p:nvPr/>
        </p:nvPicPr>
        <p:blipFill>
          <a:blip r:embed="rId4"/>
          <a:stretch>
            <a:fillRect/>
          </a:stretch>
        </p:blipFill>
        <p:spPr>
          <a:xfrm>
            <a:off x="537598" y="1514475"/>
            <a:ext cx="10267950" cy="400050"/>
          </a:xfrm>
          <a:prstGeom prst="rect">
            <a:avLst/>
          </a:prstGeom>
        </p:spPr>
      </p:pic>
      <p:pic>
        <p:nvPicPr>
          <p:cNvPr id="8" name="Picture 7">
            <a:extLst>
              <a:ext uri="{FF2B5EF4-FFF2-40B4-BE49-F238E27FC236}">
                <a16:creationId xmlns:a16="http://schemas.microsoft.com/office/drawing/2014/main" id="{4FBE0E44-2FD7-445F-8CD1-65CE02B53FAA}"/>
              </a:ext>
            </a:extLst>
          </p:cNvPr>
          <p:cNvPicPr>
            <a:picLocks noChangeAspect="1"/>
          </p:cNvPicPr>
          <p:nvPr/>
        </p:nvPicPr>
        <p:blipFill>
          <a:blip r:embed="rId5"/>
          <a:stretch>
            <a:fillRect/>
          </a:stretch>
        </p:blipFill>
        <p:spPr>
          <a:xfrm>
            <a:off x="397192" y="2018237"/>
            <a:ext cx="6276975" cy="971550"/>
          </a:xfrm>
          <a:prstGeom prst="rect">
            <a:avLst/>
          </a:prstGeom>
        </p:spPr>
      </p:pic>
      <p:pic>
        <p:nvPicPr>
          <p:cNvPr id="11" name="Picture 10">
            <a:extLst>
              <a:ext uri="{FF2B5EF4-FFF2-40B4-BE49-F238E27FC236}">
                <a16:creationId xmlns:a16="http://schemas.microsoft.com/office/drawing/2014/main" id="{DF7028E3-DF3A-4DAC-979D-1A501073BC27}"/>
              </a:ext>
            </a:extLst>
          </p:cNvPr>
          <p:cNvPicPr>
            <a:picLocks noChangeAspect="1"/>
          </p:cNvPicPr>
          <p:nvPr/>
        </p:nvPicPr>
        <p:blipFill>
          <a:blip r:embed="rId6"/>
          <a:stretch>
            <a:fillRect/>
          </a:stretch>
        </p:blipFill>
        <p:spPr>
          <a:xfrm>
            <a:off x="497397" y="3597262"/>
            <a:ext cx="10552932" cy="2218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Rectangle 14">
            <a:extLst>
              <a:ext uri="{FF2B5EF4-FFF2-40B4-BE49-F238E27FC236}">
                <a16:creationId xmlns:a16="http://schemas.microsoft.com/office/drawing/2014/main" id="{82919812-B81C-4278-A76A-F0D67606ECEF}"/>
              </a:ext>
            </a:extLst>
          </p:cNvPr>
          <p:cNvSpPr/>
          <p:nvPr/>
        </p:nvSpPr>
        <p:spPr>
          <a:xfrm>
            <a:off x="2591194" y="3074042"/>
            <a:ext cx="3877792"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Flight # vs. Payload Mass</a:t>
            </a:r>
          </a:p>
        </p:txBody>
      </p:sp>
    </p:spTree>
    <p:extLst>
      <p:ext uri="{BB962C8B-B14F-4D97-AF65-F5344CB8AC3E}">
        <p14:creationId xmlns:p14="http://schemas.microsoft.com/office/powerpoint/2010/main" val="23254438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EDA with Data Visualization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sp>
        <p:nvSpPr>
          <p:cNvPr id="7" name="Arrow: Striped Right 6">
            <a:extLst>
              <a:ext uri="{FF2B5EF4-FFF2-40B4-BE49-F238E27FC236}">
                <a16:creationId xmlns:a16="http://schemas.microsoft.com/office/drawing/2014/main" id="{4A5DAC26-FBDB-46D0-8E02-1C307F1A5199}"/>
              </a:ext>
            </a:extLst>
          </p:cNvPr>
          <p:cNvSpPr/>
          <p:nvPr/>
        </p:nvSpPr>
        <p:spPr>
          <a:xfrm rot="5400000">
            <a:off x="6548104" y="2640370"/>
            <a:ext cx="1018552" cy="612694"/>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Blog with solid fill">
            <a:extLst>
              <a:ext uri="{FF2B5EF4-FFF2-40B4-BE49-F238E27FC236}">
                <a16:creationId xmlns:a16="http://schemas.microsoft.com/office/drawing/2014/main" id="{9EC518FE-6012-4574-A9FA-C60D6E7C39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6129" y="496363"/>
            <a:ext cx="914400" cy="914400"/>
          </a:xfrm>
          <a:prstGeom prst="rect">
            <a:avLst/>
          </a:prstGeom>
        </p:spPr>
      </p:pic>
      <p:sp>
        <p:nvSpPr>
          <p:cNvPr id="15" name="Rectangle 14">
            <a:extLst>
              <a:ext uri="{FF2B5EF4-FFF2-40B4-BE49-F238E27FC236}">
                <a16:creationId xmlns:a16="http://schemas.microsoft.com/office/drawing/2014/main" id="{82919812-B81C-4278-A76A-F0D67606ECEF}"/>
              </a:ext>
            </a:extLst>
          </p:cNvPr>
          <p:cNvSpPr/>
          <p:nvPr/>
        </p:nvSpPr>
        <p:spPr>
          <a:xfrm>
            <a:off x="2673459" y="3016892"/>
            <a:ext cx="3713261"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Payload  vs. Launch Site</a:t>
            </a:r>
          </a:p>
        </p:txBody>
      </p:sp>
      <p:pic>
        <p:nvPicPr>
          <p:cNvPr id="13" name="Picture 12">
            <a:extLst>
              <a:ext uri="{FF2B5EF4-FFF2-40B4-BE49-F238E27FC236}">
                <a16:creationId xmlns:a16="http://schemas.microsoft.com/office/drawing/2014/main" id="{EAB81BC3-856F-4463-B06C-CD658B6D42D9}"/>
              </a:ext>
            </a:extLst>
          </p:cNvPr>
          <p:cNvPicPr>
            <a:picLocks noChangeAspect="1"/>
          </p:cNvPicPr>
          <p:nvPr/>
        </p:nvPicPr>
        <p:blipFill>
          <a:blip r:embed="rId4"/>
          <a:stretch>
            <a:fillRect/>
          </a:stretch>
        </p:blipFill>
        <p:spPr>
          <a:xfrm>
            <a:off x="965366" y="1250332"/>
            <a:ext cx="9677400" cy="1095375"/>
          </a:xfrm>
          <a:prstGeom prst="rect">
            <a:avLst/>
          </a:prstGeom>
        </p:spPr>
      </p:pic>
      <p:pic>
        <p:nvPicPr>
          <p:cNvPr id="16" name="Picture 15">
            <a:extLst>
              <a:ext uri="{FF2B5EF4-FFF2-40B4-BE49-F238E27FC236}">
                <a16:creationId xmlns:a16="http://schemas.microsoft.com/office/drawing/2014/main" id="{4CF3D3C9-9918-47F7-A5B7-61D9C428E580}"/>
              </a:ext>
            </a:extLst>
          </p:cNvPr>
          <p:cNvPicPr>
            <a:picLocks noChangeAspect="1"/>
          </p:cNvPicPr>
          <p:nvPr/>
        </p:nvPicPr>
        <p:blipFill>
          <a:blip r:embed="rId5"/>
          <a:stretch>
            <a:fillRect/>
          </a:stretch>
        </p:blipFill>
        <p:spPr>
          <a:xfrm>
            <a:off x="433327" y="3547727"/>
            <a:ext cx="11449456" cy="22631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8981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EDA with Data Visualization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pic>
        <p:nvPicPr>
          <p:cNvPr id="9" name="Graphic 8" descr="Blog with solid fill">
            <a:extLst>
              <a:ext uri="{FF2B5EF4-FFF2-40B4-BE49-F238E27FC236}">
                <a16:creationId xmlns:a16="http://schemas.microsoft.com/office/drawing/2014/main" id="{9EC518FE-6012-4574-A9FA-C60D6E7C39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6129" y="496363"/>
            <a:ext cx="914400" cy="914400"/>
          </a:xfrm>
          <a:prstGeom prst="rect">
            <a:avLst/>
          </a:prstGeom>
        </p:spPr>
      </p:pic>
      <p:sp>
        <p:nvSpPr>
          <p:cNvPr id="15" name="Rectangle 14">
            <a:extLst>
              <a:ext uri="{FF2B5EF4-FFF2-40B4-BE49-F238E27FC236}">
                <a16:creationId xmlns:a16="http://schemas.microsoft.com/office/drawing/2014/main" id="{82919812-B81C-4278-A76A-F0D67606ECEF}"/>
              </a:ext>
            </a:extLst>
          </p:cNvPr>
          <p:cNvSpPr/>
          <p:nvPr/>
        </p:nvSpPr>
        <p:spPr>
          <a:xfrm>
            <a:off x="1226728" y="5336014"/>
            <a:ext cx="3243324"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Success rate by orbit</a:t>
            </a:r>
          </a:p>
        </p:txBody>
      </p:sp>
      <p:pic>
        <p:nvPicPr>
          <p:cNvPr id="3" name="Picture 2">
            <a:extLst>
              <a:ext uri="{FF2B5EF4-FFF2-40B4-BE49-F238E27FC236}">
                <a16:creationId xmlns:a16="http://schemas.microsoft.com/office/drawing/2014/main" id="{291ACB8F-7CFE-437E-81BC-01BEC7188A1F}"/>
              </a:ext>
            </a:extLst>
          </p:cNvPr>
          <p:cNvPicPr>
            <a:picLocks noChangeAspect="1"/>
          </p:cNvPicPr>
          <p:nvPr/>
        </p:nvPicPr>
        <p:blipFill>
          <a:blip r:embed="rId4"/>
          <a:stretch>
            <a:fillRect/>
          </a:stretch>
        </p:blipFill>
        <p:spPr>
          <a:xfrm>
            <a:off x="349281" y="1792714"/>
            <a:ext cx="5934075" cy="35433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4CBA01AE-2304-4FDE-948F-2D9C359F4B0C}"/>
              </a:ext>
            </a:extLst>
          </p:cNvPr>
          <p:cNvPicPr>
            <a:picLocks noChangeAspect="1"/>
          </p:cNvPicPr>
          <p:nvPr/>
        </p:nvPicPr>
        <p:blipFill>
          <a:blip r:embed="rId5"/>
          <a:stretch>
            <a:fillRect/>
          </a:stretch>
        </p:blipFill>
        <p:spPr>
          <a:xfrm>
            <a:off x="5175219" y="2332672"/>
            <a:ext cx="6667500" cy="523875"/>
          </a:xfrm>
          <a:prstGeom prst="rect">
            <a:avLst/>
          </a:prstGeom>
        </p:spPr>
      </p:pic>
      <p:pic>
        <p:nvPicPr>
          <p:cNvPr id="11" name="Picture 10">
            <a:extLst>
              <a:ext uri="{FF2B5EF4-FFF2-40B4-BE49-F238E27FC236}">
                <a16:creationId xmlns:a16="http://schemas.microsoft.com/office/drawing/2014/main" id="{E75E3EE2-EB89-470F-AD43-35931FAC8661}"/>
              </a:ext>
            </a:extLst>
          </p:cNvPr>
          <p:cNvPicPr>
            <a:picLocks noChangeAspect="1"/>
          </p:cNvPicPr>
          <p:nvPr/>
        </p:nvPicPr>
        <p:blipFill>
          <a:blip r:embed="rId6"/>
          <a:stretch>
            <a:fillRect/>
          </a:stretch>
        </p:blipFill>
        <p:spPr>
          <a:xfrm>
            <a:off x="6437570" y="2867024"/>
            <a:ext cx="4615239" cy="28796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Rectangle 16">
            <a:extLst>
              <a:ext uri="{FF2B5EF4-FFF2-40B4-BE49-F238E27FC236}">
                <a16:creationId xmlns:a16="http://schemas.microsoft.com/office/drawing/2014/main" id="{CF715DC0-FF60-406E-96D8-17E8FAF15810}"/>
              </a:ext>
            </a:extLst>
          </p:cNvPr>
          <p:cNvSpPr/>
          <p:nvPr/>
        </p:nvSpPr>
        <p:spPr>
          <a:xfrm>
            <a:off x="7459204" y="5678447"/>
            <a:ext cx="3450432"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Flight # vs. Orbit  type</a:t>
            </a:r>
          </a:p>
        </p:txBody>
      </p:sp>
    </p:spTree>
    <p:extLst>
      <p:ext uri="{BB962C8B-B14F-4D97-AF65-F5344CB8AC3E}">
        <p14:creationId xmlns:p14="http://schemas.microsoft.com/office/powerpoint/2010/main" val="42207730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EDA with Data Visualization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pic>
        <p:nvPicPr>
          <p:cNvPr id="9" name="Graphic 8" descr="Blog with solid fill">
            <a:extLst>
              <a:ext uri="{FF2B5EF4-FFF2-40B4-BE49-F238E27FC236}">
                <a16:creationId xmlns:a16="http://schemas.microsoft.com/office/drawing/2014/main" id="{9EC518FE-6012-4574-A9FA-C60D6E7C39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6129" y="496363"/>
            <a:ext cx="914400" cy="914400"/>
          </a:xfrm>
          <a:prstGeom prst="rect">
            <a:avLst/>
          </a:prstGeom>
        </p:spPr>
      </p:pic>
      <p:sp>
        <p:nvSpPr>
          <p:cNvPr id="15" name="Rectangle 14">
            <a:extLst>
              <a:ext uri="{FF2B5EF4-FFF2-40B4-BE49-F238E27FC236}">
                <a16:creationId xmlns:a16="http://schemas.microsoft.com/office/drawing/2014/main" id="{82919812-B81C-4278-A76A-F0D67606ECEF}"/>
              </a:ext>
            </a:extLst>
          </p:cNvPr>
          <p:cNvSpPr/>
          <p:nvPr/>
        </p:nvSpPr>
        <p:spPr>
          <a:xfrm>
            <a:off x="1456632" y="5699027"/>
            <a:ext cx="4317144" cy="523220"/>
          </a:xfrm>
          <a:prstGeom prst="rect">
            <a:avLst/>
          </a:prstGeom>
          <a:noFill/>
        </p:spPr>
        <p:txBody>
          <a:bodyPr wrap="non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L</a:t>
            </a: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aunch success yearly trend</a:t>
            </a:r>
          </a:p>
        </p:txBody>
      </p:sp>
      <p:sp>
        <p:nvSpPr>
          <p:cNvPr id="17" name="Rectangle 16">
            <a:extLst>
              <a:ext uri="{FF2B5EF4-FFF2-40B4-BE49-F238E27FC236}">
                <a16:creationId xmlns:a16="http://schemas.microsoft.com/office/drawing/2014/main" id="{CF715DC0-FF60-406E-96D8-17E8FAF15810}"/>
              </a:ext>
            </a:extLst>
          </p:cNvPr>
          <p:cNvSpPr/>
          <p:nvPr/>
        </p:nvSpPr>
        <p:spPr>
          <a:xfrm>
            <a:off x="7360629" y="5678447"/>
            <a:ext cx="3647602"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Success rate 2010-2020</a:t>
            </a:r>
          </a:p>
        </p:txBody>
      </p:sp>
      <p:pic>
        <p:nvPicPr>
          <p:cNvPr id="4" name="Picture 3">
            <a:extLst>
              <a:ext uri="{FF2B5EF4-FFF2-40B4-BE49-F238E27FC236}">
                <a16:creationId xmlns:a16="http://schemas.microsoft.com/office/drawing/2014/main" id="{B5A8AE28-D96C-46D8-BB76-F3EF53A4B995}"/>
              </a:ext>
            </a:extLst>
          </p:cNvPr>
          <p:cNvPicPr>
            <a:picLocks noChangeAspect="1"/>
          </p:cNvPicPr>
          <p:nvPr/>
        </p:nvPicPr>
        <p:blipFill>
          <a:blip r:embed="rId4"/>
          <a:stretch>
            <a:fillRect/>
          </a:stretch>
        </p:blipFill>
        <p:spPr>
          <a:xfrm>
            <a:off x="1220530" y="1405455"/>
            <a:ext cx="4789348" cy="41010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503A583F-C334-425F-81F8-89BCD8F7F4FF}"/>
              </a:ext>
            </a:extLst>
          </p:cNvPr>
          <p:cNvPicPr>
            <a:picLocks noChangeAspect="1"/>
          </p:cNvPicPr>
          <p:nvPr/>
        </p:nvPicPr>
        <p:blipFill>
          <a:blip r:embed="rId5"/>
          <a:stretch>
            <a:fillRect/>
          </a:stretch>
        </p:blipFill>
        <p:spPr>
          <a:xfrm>
            <a:off x="6606540" y="1405454"/>
            <a:ext cx="5081106" cy="41449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74431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228CE7C-51E7-4049-8838-E53F8D028982}"/>
              </a:ext>
            </a:extLst>
          </p:cNvPr>
          <p:cNvGrpSpPr/>
          <p:nvPr/>
        </p:nvGrpSpPr>
        <p:grpSpPr>
          <a:xfrm>
            <a:off x="892274" y="2066318"/>
            <a:ext cx="11183092" cy="2369801"/>
            <a:chOff x="714527" y="2244098"/>
            <a:chExt cx="11183092" cy="2369801"/>
          </a:xfrm>
        </p:grpSpPr>
        <p:sp>
          <p:nvSpPr>
            <p:cNvPr id="4" name="Freeform: Shape 3">
              <a:extLst>
                <a:ext uri="{FF2B5EF4-FFF2-40B4-BE49-F238E27FC236}">
                  <a16:creationId xmlns:a16="http://schemas.microsoft.com/office/drawing/2014/main" id="{8A3A488A-CA46-461C-99F1-5C16FBEB5A28}"/>
                </a:ext>
              </a:extLst>
            </p:cNvPr>
            <p:cNvSpPr/>
            <p:nvPr/>
          </p:nvSpPr>
          <p:spPr>
            <a:xfrm>
              <a:off x="1392290" y="2244098"/>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Pandas</a:t>
              </a:r>
            </a:p>
            <a:p>
              <a:pPr marL="114300" lvl="1" indent="-114300" algn="l" defTabSz="622300">
                <a:lnSpc>
                  <a:spcPct val="90000"/>
                </a:lnSpc>
                <a:spcBef>
                  <a:spcPct val="0"/>
                </a:spcBef>
                <a:spcAft>
                  <a:spcPct val="15000"/>
                </a:spcAft>
                <a:buChar char="•"/>
              </a:pPr>
              <a:r>
                <a:rPr lang="en-US" sz="1400" dirty="0" err="1"/>
                <a:t>Numpy</a:t>
              </a:r>
              <a:endParaRPr lang="en-US" sz="1400" dirty="0"/>
            </a:p>
            <a:p>
              <a:pPr marL="114300" lvl="1" indent="-114300" algn="l" defTabSz="622300">
                <a:lnSpc>
                  <a:spcPct val="90000"/>
                </a:lnSpc>
                <a:spcBef>
                  <a:spcPct val="0"/>
                </a:spcBef>
                <a:spcAft>
                  <a:spcPct val="15000"/>
                </a:spcAft>
                <a:buChar char="•"/>
              </a:pPr>
              <a:r>
                <a:rPr lang="en-US" sz="1400" kern="1200" dirty="0"/>
                <a:t>Matplotlib</a:t>
              </a:r>
            </a:p>
            <a:p>
              <a:pPr marL="114300" lvl="1" indent="-114300" algn="l" defTabSz="622300">
                <a:lnSpc>
                  <a:spcPct val="90000"/>
                </a:lnSpc>
                <a:spcBef>
                  <a:spcPct val="0"/>
                </a:spcBef>
                <a:spcAft>
                  <a:spcPct val="15000"/>
                </a:spcAft>
                <a:buChar char="•"/>
              </a:pPr>
              <a:r>
                <a:rPr lang="en-US" sz="1400" dirty="0"/>
                <a:t>Seaborn</a:t>
              </a:r>
              <a:endParaRPr lang="en-US" sz="1400" kern="1200" dirty="0"/>
            </a:p>
          </p:txBody>
        </p:sp>
        <p:sp>
          <p:nvSpPr>
            <p:cNvPr id="5" name="Freeform: Shape 4">
              <a:extLst>
                <a:ext uri="{FF2B5EF4-FFF2-40B4-BE49-F238E27FC236}">
                  <a16:creationId xmlns:a16="http://schemas.microsoft.com/office/drawing/2014/main" id="{1BC96DDF-B9A9-43A0-A30F-B63FECC7B016}"/>
                </a:ext>
              </a:extLst>
            </p:cNvPr>
            <p:cNvSpPr/>
            <p:nvPr/>
          </p:nvSpPr>
          <p:spPr>
            <a:xfrm>
              <a:off x="714527"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Execute SQL queries to analyze the </a:t>
              </a:r>
              <a:r>
                <a:rPr lang="en-US" sz="1300" kern="1200" dirty="0" err="1"/>
                <a:t>Spacex</a:t>
              </a:r>
              <a:r>
                <a:rPr lang="en-US" sz="1300" kern="1200" dirty="0"/>
                <a:t> dataset</a:t>
              </a:r>
            </a:p>
          </p:txBody>
        </p:sp>
        <p:sp>
          <p:nvSpPr>
            <p:cNvPr id="6" name="Freeform: Shape 5">
              <a:extLst>
                <a:ext uri="{FF2B5EF4-FFF2-40B4-BE49-F238E27FC236}">
                  <a16:creationId xmlns:a16="http://schemas.microsoft.com/office/drawing/2014/main" id="{87C04EC9-F1CE-4CEB-A619-C20B3E808E34}"/>
                </a:ext>
              </a:extLst>
            </p:cNvPr>
            <p:cNvSpPr/>
            <p:nvPr/>
          </p:nvSpPr>
          <p:spPr>
            <a:xfrm>
              <a:off x="4781105" y="2244098"/>
              <a:ext cx="2880494"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Understand the </a:t>
              </a:r>
              <a:r>
                <a:rPr lang="en-US" sz="1400" kern="1200" dirty="0" err="1"/>
                <a:t>Spacex</a:t>
              </a:r>
              <a:r>
                <a:rPr lang="en-US" sz="1400" kern="1200" dirty="0"/>
                <a:t> dataset</a:t>
              </a:r>
            </a:p>
            <a:p>
              <a:pPr marL="114300" lvl="1" indent="-114300" algn="l" defTabSz="622300">
                <a:lnSpc>
                  <a:spcPct val="90000"/>
                </a:lnSpc>
                <a:spcBef>
                  <a:spcPct val="0"/>
                </a:spcBef>
                <a:spcAft>
                  <a:spcPct val="15000"/>
                </a:spcAft>
                <a:buChar char="•"/>
              </a:pPr>
              <a:r>
                <a:rPr lang="en-US" sz="1400" dirty="0"/>
                <a:t>Load the dataset into Db2 database</a:t>
              </a:r>
            </a:p>
            <a:p>
              <a:pPr marL="114300" lvl="1" indent="-114300" algn="l" defTabSz="622300">
                <a:lnSpc>
                  <a:spcPct val="90000"/>
                </a:lnSpc>
                <a:spcBef>
                  <a:spcPct val="0"/>
                </a:spcBef>
                <a:spcAft>
                  <a:spcPct val="15000"/>
                </a:spcAft>
                <a:buChar char="•"/>
              </a:pPr>
              <a:r>
                <a:rPr lang="en-US" sz="1400" kern="1200" dirty="0"/>
                <a:t>Execute SQL queries </a:t>
              </a:r>
            </a:p>
          </p:txBody>
        </p:sp>
        <p:sp>
          <p:nvSpPr>
            <p:cNvPr id="8" name="Freeform: Shape 7">
              <a:extLst>
                <a:ext uri="{FF2B5EF4-FFF2-40B4-BE49-F238E27FC236}">
                  <a16:creationId xmlns:a16="http://schemas.microsoft.com/office/drawing/2014/main" id="{D10BB0A6-D18A-43C8-B1EB-F55561B808DB}"/>
                </a:ext>
              </a:extLst>
            </p:cNvPr>
            <p:cNvSpPr/>
            <p:nvPr/>
          </p:nvSpPr>
          <p:spPr>
            <a:xfrm>
              <a:off x="4103342" y="2735771"/>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Objectives</a:t>
              </a:r>
            </a:p>
          </p:txBody>
        </p:sp>
        <p:sp>
          <p:nvSpPr>
            <p:cNvPr id="9" name="Freeform: Shape 8">
              <a:extLst>
                <a:ext uri="{FF2B5EF4-FFF2-40B4-BE49-F238E27FC236}">
                  <a16:creationId xmlns:a16="http://schemas.microsoft.com/office/drawing/2014/main" id="{D70D19DF-82BA-443B-ACC9-526E603C6500}"/>
                </a:ext>
              </a:extLst>
            </p:cNvPr>
            <p:cNvSpPr/>
            <p:nvPr/>
          </p:nvSpPr>
          <p:spPr>
            <a:xfrm>
              <a:off x="8339361" y="2244098"/>
              <a:ext cx="3558258"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0" lvl="1" algn="l" defTabSz="622300">
                <a:lnSpc>
                  <a:spcPct val="90000"/>
                </a:lnSpc>
                <a:spcBef>
                  <a:spcPct val="0"/>
                </a:spcBef>
                <a:spcAft>
                  <a:spcPct val="15000"/>
                </a:spcAft>
              </a:pPr>
              <a:endParaRPr lang="en-US" sz="1400" dirty="0"/>
            </a:p>
            <a:p>
              <a:pPr marL="0" lvl="1" algn="l" defTabSz="622300">
                <a:lnSpc>
                  <a:spcPct val="90000"/>
                </a:lnSpc>
                <a:spcBef>
                  <a:spcPct val="0"/>
                </a:spcBef>
                <a:spcAft>
                  <a:spcPct val="15000"/>
                </a:spcAft>
              </a:pPr>
              <a:r>
                <a:rPr lang="en-US" sz="1400" dirty="0"/>
                <a:t>Queries results:</a:t>
              </a:r>
              <a:endParaRPr lang="en-US" sz="1400" kern="1200" dirty="0"/>
            </a:p>
            <a:p>
              <a:pPr marL="114300" lvl="1" indent="-114300" algn="l" defTabSz="622300">
                <a:lnSpc>
                  <a:spcPct val="90000"/>
                </a:lnSpc>
                <a:spcBef>
                  <a:spcPct val="0"/>
                </a:spcBef>
                <a:spcAft>
                  <a:spcPct val="15000"/>
                </a:spcAft>
                <a:buChar char="•"/>
              </a:pPr>
              <a:r>
                <a:rPr lang="en-US" sz="1400" dirty="0"/>
                <a:t>Unique Launch sites </a:t>
              </a:r>
              <a:endParaRPr lang="en-US" sz="1400" kern="1200" dirty="0"/>
            </a:p>
            <a:p>
              <a:pPr marL="114300" lvl="1" indent="-114300" algn="l" defTabSz="622300">
                <a:lnSpc>
                  <a:spcPct val="90000"/>
                </a:lnSpc>
                <a:spcBef>
                  <a:spcPct val="0"/>
                </a:spcBef>
                <a:spcAft>
                  <a:spcPct val="15000"/>
                </a:spcAft>
                <a:buChar char="•"/>
              </a:pPr>
              <a:r>
                <a:rPr lang="en-US" sz="1400" dirty="0"/>
                <a:t>Total Payload  mass carried by boosters</a:t>
              </a:r>
              <a:endParaRPr lang="en-US" sz="1400" kern="1200" dirty="0"/>
            </a:p>
            <a:p>
              <a:pPr marL="114300" lvl="1" indent="-114300" algn="l" defTabSz="622300">
                <a:lnSpc>
                  <a:spcPct val="90000"/>
                </a:lnSpc>
                <a:spcBef>
                  <a:spcPct val="0"/>
                </a:spcBef>
                <a:spcAft>
                  <a:spcPct val="15000"/>
                </a:spcAft>
                <a:buChar char="•"/>
              </a:pPr>
              <a:r>
                <a:rPr lang="en-US" sz="1400" dirty="0"/>
                <a:t>Average payload mass</a:t>
              </a:r>
            </a:p>
            <a:p>
              <a:pPr marL="114300" lvl="1" indent="-114300" defTabSz="622300">
                <a:lnSpc>
                  <a:spcPct val="90000"/>
                </a:lnSpc>
                <a:spcBef>
                  <a:spcPct val="0"/>
                </a:spcBef>
                <a:spcAft>
                  <a:spcPct val="15000"/>
                </a:spcAft>
                <a:buFontTx/>
                <a:buChar char="•"/>
              </a:pPr>
              <a:r>
                <a:rPr lang="en-US" sz="1400" dirty="0"/>
                <a:t> Total number of successful and failures outcomes</a:t>
              </a:r>
            </a:p>
            <a:p>
              <a:pPr marL="0" lvl="1" algn="l" defTabSz="622300">
                <a:lnSpc>
                  <a:spcPct val="90000"/>
                </a:lnSpc>
                <a:spcBef>
                  <a:spcPct val="0"/>
                </a:spcBef>
                <a:spcAft>
                  <a:spcPct val="15000"/>
                </a:spcAft>
              </a:pPr>
              <a:endParaRPr lang="en-US" sz="1400" kern="1200" dirty="0"/>
            </a:p>
          </p:txBody>
        </p:sp>
        <p:sp>
          <p:nvSpPr>
            <p:cNvPr id="10" name="Freeform: Shape 9">
              <a:extLst>
                <a:ext uri="{FF2B5EF4-FFF2-40B4-BE49-F238E27FC236}">
                  <a16:creationId xmlns:a16="http://schemas.microsoft.com/office/drawing/2014/main" id="{1B25C9D6-AE1E-431C-BC5A-CC48DCA5B17C}"/>
                </a:ext>
              </a:extLst>
            </p:cNvPr>
            <p:cNvSpPr/>
            <p:nvPr/>
          </p:nvSpPr>
          <p:spPr>
            <a:xfrm>
              <a:off x="7661599"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Response</a:t>
              </a:r>
            </a:p>
          </p:txBody>
        </p:sp>
      </p:grpSp>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EDA with SQL</a:t>
            </a:r>
          </a:p>
          <a:p>
            <a:pPr algn="ctr">
              <a:lnSpc>
                <a:spcPct val="90000"/>
              </a:lnSpc>
              <a:spcBef>
                <a:spcPct val="0"/>
              </a:spcBef>
            </a:pPr>
            <a:r>
              <a:rPr lang="en-US" sz="2800" dirty="0">
                <a:solidFill>
                  <a:schemeClr val="tx1">
                    <a:lumMod val="50000"/>
                    <a:lumOff val="50000"/>
                  </a:schemeClr>
                </a:solidFill>
                <a:latin typeface="IBM Plex Mono SemiBold" panose="020B0709050203000203" pitchFamily="49" charset="0"/>
              </a:rPr>
              <a:t>Space X Falcon 9 First Landing Prediction</a:t>
            </a:r>
          </a:p>
        </p:txBody>
      </p:sp>
      <p:sp>
        <p:nvSpPr>
          <p:cNvPr id="14" name="Rectangle 3">
            <a:extLst>
              <a:ext uri="{FF2B5EF4-FFF2-40B4-BE49-F238E27FC236}">
                <a16:creationId xmlns:a16="http://schemas.microsoft.com/office/drawing/2014/main" id="{DCBB598F-B7BE-4BD8-A620-AA98C3EF623B}"/>
              </a:ext>
            </a:extLst>
          </p:cNvPr>
          <p:cNvSpPr>
            <a:spLocks noChangeArrowheads="1"/>
          </p:cNvSpPr>
          <p:nvPr/>
        </p:nvSpPr>
        <p:spPr bwMode="auto">
          <a:xfrm>
            <a:off x="977278" y="5252118"/>
            <a:ext cx="10111636"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2"/>
              </a:rPr>
              <a:t>https://github.com/Francys73/Final-Data-Science-Project/blob/master/EDA%20with%20SQL%20lab.ipynb</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13" name="Graphic 12" descr="Blog with solid fill">
            <a:extLst>
              <a:ext uri="{FF2B5EF4-FFF2-40B4-BE49-F238E27FC236}">
                <a16:creationId xmlns:a16="http://schemas.microsoft.com/office/drawing/2014/main" id="{42520DAF-8856-4CF3-921D-0475998285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6129" y="1009078"/>
            <a:ext cx="914400" cy="914400"/>
          </a:xfrm>
          <a:prstGeom prst="rect">
            <a:avLst/>
          </a:prstGeom>
        </p:spPr>
      </p:pic>
    </p:spTree>
    <p:extLst>
      <p:ext uri="{BB962C8B-B14F-4D97-AF65-F5344CB8AC3E}">
        <p14:creationId xmlns:p14="http://schemas.microsoft.com/office/powerpoint/2010/main" val="2743680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EDA with SQL</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sp>
        <p:nvSpPr>
          <p:cNvPr id="15" name="Rectangle 14">
            <a:extLst>
              <a:ext uri="{FF2B5EF4-FFF2-40B4-BE49-F238E27FC236}">
                <a16:creationId xmlns:a16="http://schemas.microsoft.com/office/drawing/2014/main" id="{82919812-B81C-4278-A76A-F0D67606ECEF}"/>
              </a:ext>
            </a:extLst>
          </p:cNvPr>
          <p:cNvSpPr/>
          <p:nvPr/>
        </p:nvSpPr>
        <p:spPr>
          <a:xfrm>
            <a:off x="463332" y="5138581"/>
            <a:ext cx="3161892" cy="523220"/>
          </a:xfrm>
          <a:prstGeom prst="rect">
            <a:avLst/>
          </a:prstGeom>
          <a:noFill/>
        </p:spPr>
        <p:txBody>
          <a:bodyPr wrap="non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Unique Launch sites</a:t>
            </a:r>
            <a:endPar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17" name="Rectangle 16">
            <a:extLst>
              <a:ext uri="{FF2B5EF4-FFF2-40B4-BE49-F238E27FC236}">
                <a16:creationId xmlns:a16="http://schemas.microsoft.com/office/drawing/2014/main" id="{CF715DC0-FF60-406E-96D8-17E8FAF15810}"/>
              </a:ext>
            </a:extLst>
          </p:cNvPr>
          <p:cNvSpPr/>
          <p:nvPr/>
        </p:nvSpPr>
        <p:spPr>
          <a:xfrm>
            <a:off x="5942450" y="3044369"/>
            <a:ext cx="6022098" cy="523220"/>
          </a:xfrm>
          <a:prstGeom prst="rect">
            <a:avLst/>
          </a:prstGeom>
          <a:noFill/>
        </p:spPr>
        <p:txBody>
          <a:bodyPr wrap="non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Total Payload  mass carried by boosters</a:t>
            </a:r>
          </a:p>
        </p:txBody>
      </p:sp>
      <p:pic>
        <p:nvPicPr>
          <p:cNvPr id="3" name="Graphic 2" descr="Cylinder with solid fill">
            <a:extLst>
              <a:ext uri="{FF2B5EF4-FFF2-40B4-BE49-F238E27FC236}">
                <a16:creationId xmlns:a16="http://schemas.microsoft.com/office/drawing/2014/main" id="{63316537-A536-46C0-BFAB-5360BA6C80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0548" y="1175582"/>
            <a:ext cx="1470660" cy="1470660"/>
          </a:xfrm>
          <a:prstGeom prst="rect">
            <a:avLst/>
          </a:prstGeom>
        </p:spPr>
      </p:pic>
      <p:sp>
        <p:nvSpPr>
          <p:cNvPr id="5" name="TextBox 4">
            <a:extLst>
              <a:ext uri="{FF2B5EF4-FFF2-40B4-BE49-F238E27FC236}">
                <a16:creationId xmlns:a16="http://schemas.microsoft.com/office/drawing/2014/main" id="{64208F01-D8C2-475F-8B4D-C1F696F6216B}"/>
              </a:ext>
            </a:extLst>
          </p:cNvPr>
          <p:cNvSpPr txBox="1"/>
          <p:nvPr/>
        </p:nvSpPr>
        <p:spPr>
          <a:xfrm>
            <a:off x="1364975" y="1638382"/>
            <a:ext cx="4697730" cy="1477328"/>
          </a:xfrm>
          <a:prstGeom prst="rect">
            <a:avLst/>
          </a:prstGeom>
          <a:noFill/>
        </p:spPr>
        <p:txBody>
          <a:bodyPr wrap="square" rtlCol="0">
            <a:spAutoFit/>
          </a:bodyPr>
          <a:lstStyle/>
          <a:p>
            <a:pPr marL="285750" indent="-285750">
              <a:buFont typeface="Wingdings" panose="05000000000000000000" pitchFamily="2" charset="2"/>
              <a:buChar char="ü"/>
            </a:pPr>
            <a:r>
              <a:rPr lang="en-US" b="1" i="0" dirty="0">
                <a:effectLst/>
                <a:latin typeface="-apple-system"/>
              </a:rPr>
              <a:t>Download the datasets (</a:t>
            </a:r>
            <a:r>
              <a:rPr lang="en-US" b="1" i="0" dirty="0" err="1">
                <a:solidFill>
                  <a:schemeClr val="accent1"/>
                </a:solidFill>
                <a:effectLst/>
                <a:latin typeface="-apple-system"/>
              </a:rPr>
              <a:t>Spacex</a:t>
            </a:r>
            <a:r>
              <a:rPr lang="en-US" b="1" i="0" dirty="0">
                <a:solidFill>
                  <a:schemeClr val="accent1"/>
                </a:solidFill>
                <a:effectLst/>
                <a:latin typeface="-apple-system"/>
              </a:rPr>
              <a:t> </a:t>
            </a:r>
            <a:r>
              <a:rPr lang="en-US" b="1" i="0" dirty="0" err="1">
                <a:solidFill>
                  <a:schemeClr val="accent1"/>
                </a:solidFill>
                <a:effectLst/>
                <a:latin typeface="-apple-system"/>
              </a:rPr>
              <a:t>DataSet</a:t>
            </a:r>
            <a:r>
              <a:rPr lang="en-US" b="1" i="0" dirty="0">
                <a:effectLst/>
                <a:latin typeface="-apple-system"/>
              </a:rPr>
              <a:t>)</a:t>
            </a:r>
          </a:p>
          <a:p>
            <a:pPr marL="285750" indent="-285750">
              <a:buFont typeface="Wingdings" panose="05000000000000000000" pitchFamily="2" charset="2"/>
              <a:buChar char="ü"/>
            </a:pPr>
            <a:r>
              <a:rPr lang="en-US" b="1" i="0" dirty="0">
                <a:effectLst/>
                <a:latin typeface="-apple-system"/>
              </a:rPr>
              <a:t>Connect to the database (</a:t>
            </a:r>
            <a:r>
              <a:rPr lang="en-US" b="1" i="0" dirty="0" err="1">
                <a:solidFill>
                  <a:schemeClr val="accent1"/>
                </a:solidFill>
                <a:effectLst/>
                <a:latin typeface="-apple-system"/>
              </a:rPr>
              <a:t>sql</a:t>
            </a:r>
            <a:r>
              <a:rPr lang="en-US" b="1" i="0" dirty="0">
                <a:solidFill>
                  <a:schemeClr val="accent1"/>
                </a:solidFill>
                <a:effectLst/>
                <a:latin typeface="-apple-system"/>
              </a:rPr>
              <a:t> </a:t>
            </a:r>
            <a:r>
              <a:rPr lang="en-US" b="1" i="0" dirty="0" err="1">
                <a:solidFill>
                  <a:schemeClr val="accent1"/>
                </a:solidFill>
                <a:effectLst/>
                <a:latin typeface="-apple-system"/>
              </a:rPr>
              <a:t>ibm_db_sa</a:t>
            </a:r>
            <a:r>
              <a:rPr lang="en-US" b="1" i="0" dirty="0">
                <a:effectLst/>
                <a:latin typeface="-apple-system"/>
              </a:rPr>
              <a:t>) </a:t>
            </a:r>
          </a:p>
          <a:p>
            <a:pPr marL="285750" indent="-285750">
              <a:buFont typeface="Wingdings" panose="05000000000000000000" pitchFamily="2" charset="2"/>
              <a:buChar char="ü"/>
            </a:pPr>
            <a:endParaRPr lang="en-US" b="1" i="0" dirty="0">
              <a:effectLst/>
              <a:latin typeface="-apple-system"/>
            </a:endParaRPr>
          </a:p>
          <a:p>
            <a:pPr marL="285750" indent="-285750">
              <a:buFont typeface="Wingdings" panose="05000000000000000000" pitchFamily="2" charset="2"/>
              <a:buChar char="ü"/>
            </a:pPr>
            <a:endParaRPr lang="en-US" b="1" i="0" dirty="0">
              <a:effectLst/>
              <a:latin typeface="-apple-system"/>
            </a:endParaRPr>
          </a:p>
          <a:p>
            <a:pPr marL="342900" indent="-342900">
              <a:buFont typeface="+mj-lt"/>
              <a:buAutoNum type="arabicPeriod"/>
            </a:pPr>
            <a:endParaRPr lang="en-US" dirty="0"/>
          </a:p>
        </p:txBody>
      </p:sp>
      <p:sp>
        <p:nvSpPr>
          <p:cNvPr id="7" name="Rectangle 1">
            <a:extLst>
              <a:ext uri="{FF2B5EF4-FFF2-40B4-BE49-F238E27FC236}">
                <a16:creationId xmlns:a16="http://schemas.microsoft.com/office/drawing/2014/main" id="{88E5DA30-B285-4358-845D-13DB3665D08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212121"/>
                </a:solidFill>
                <a:effectLst/>
                <a:latin typeface="Arial Unicode MS"/>
              </a:rPr>
              <a:t>%</a:t>
            </a:r>
            <a:r>
              <a:rPr kumimoji="0" lang="en-US" altLang="en-US" sz="900" b="0" i="1" u="none" strike="noStrike" cap="none" normalizeH="0" baseline="0" dirty="0" err="1">
                <a:ln>
                  <a:noFill/>
                </a:ln>
                <a:solidFill>
                  <a:srgbClr val="212121"/>
                </a:solidFill>
                <a:effectLst/>
                <a:latin typeface="Arial Unicode MS"/>
              </a:rPr>
              <a:t>sql</a:t>
            </a:r>
            <a:r>
              <a:rPr kumimoji="0" lang="en-US" altLang="en-US" sz="900" b="0" i="1" u="none" strike="noStrike" cap="none" normalizeH="0" baseline="0" dirty="0">
                <a:ln>
                  <a:noFill/>
                </a:ln>
                <a:solidFill>
                  <a:srgbClr val="212121"/>
                </a:solidFill>
                <a:effectLst/>
                <a:latin typeface="Arial Unicode MS"/>
              </a:rPr>
              <a:t> </a:t>
            </a:r>
            <a:r>
              <a:rPr kumimoji="0" lang="en-US" altLang="en-US" sz="900" b="0" i="1" u="none" strike="noStrike" cap="none" normalizeH="0" baseline="0" dirty="0" err="1">
                <a:ln>
                  <a:noFill/>
                </a:ln>
                <a:solidFill>
                  <a:srgbClr val="212121"/>
                </a:solidFill>
                <a:effectLst/>
                <a:latin typeface="Arial Unicode MS"/>
              </a:rPr>
              <a:t>ibm_db_sa</a:t>
            </a:r>
            <a:r>
              <a:rPr kumimoji="0" lang="en-US" altLang="en-US" sz="11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 name="Picture 12">
            <a:extLst>
              <a:ext uri="{FF2B5EF4-FFF2-40B4-BE49-F238E27FC236}">
                <a16:creationId xmlns:a16="http://schemas.microsoft.com/office/drawing/2014/main" id="{F2DB8766-8A6E-486F-AA3E-F38259B152CD}"/>
              </a:ext>
            </a:extLst>
          </p:cNvPr>
          <p:cNvPicPr>
            <a:picLocks noChangeAspect="1"/>
          </p:cNvPicPr>
          <p:nvPr/>
        </p:nvPicPr>
        <p:blipFill>
          <a:blip r:embed="rId4"/>
          <a:stretch>
            <a:fillRect/>
          </a:stretch>
        </p:blipFill>
        <p:spPr>
          <a:xfrm>
            <a:off x="306129" y="2752170"/>
            <a:ext cx="3648075" cy="23526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Picture 15">
            <a:extLst>
              <a:ext uri="{FF2B5EF4-FFF2-40B4-BE49-F238E27FC236}">
                <a16:creationId xmlns:a16="http://schemas.microsoft.com/office/drawing/2014/main" id="{4C01DD02-9BD5-4AC6-A53A-C1A94F6FCA50}"/>
              </a:ext>
            </a:extLst>
          </p:cNvPr>
          <p:cNvPicPr>
            <a:picLocks noChangeAspect="1"/>
          </p:cNvPicPr>
          <p:nvPr/>
        </p:nvPicPr>
        <p:blipFill>
          <a:blip r:embed="rId5"/>
          <a:stretch>
            <a:fillRect/>
          </a:stretch>
        </p:blipFill>
        <p:spPr>
          <a:xfrm>
            <a:off x="5881687" y="1587044"/>
            <a:ext cx="6143625" cy="1457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Picture 18">
            <a:extLst>
              <a:ext uri="{FF2B5EF4-FFF2-40B4-BE49-F238E27FC236}">
                <a16:creationId xmlns:a16="http://schemas.microsoft.com/office/drawing/2014/main" id="{6A80FE64-3C06-436D-B149-BFE471C576DE}"/>
              </a:ext>
            </a:extLst>
          </p:cNvPr>
          <p:cNvPicPr>
            <a:picLocks noChangeAspect="1"/>
          </p:cNvPicPr>
          <p:nvPr/>
        </p:nvPicPr>
        <p:blipFill>
          <a:blip r:embed="rId6"/>
          <a:stretch>
            <a:fillRect/>
          </a:stretch>
        </p:blipFill>
        <p:spPr>
          <a:xfrm>
            <a:off x="5942450" y="3666100"/>
            <a:ext cx="6143625" cy="17335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Rectangle 20">
            <a:extLst>
              <a:ext uri="{FF2B5EF4-FFF2-40B4-BE49-F238E27FC236}">
                <a16:creationId xmlns:a16="http://schemas.microsoft.com/office/drawing/2014/main" id="{40F88E39-A6A5-49D7-BED9-C1EF8651FA40}"/>
              </a:ext>
            </a:extLst>
          </p:cNvPr>
          <p:cNvSpPr/>
          <p:nvPr/>
        </p:nvSpPr>
        <p:spPr>
          <a:xfrm>
            <a:off x="6599868" y="5421401"/>
            <a:ext cx="4543873" cy="523220"/>
          </a:xfrm>
          <a:prstGeom prst="rect">
            <a:avLst/>
          </a:prstGeom>
          <a:noFill/>
        </p:spPr>
        <p:txBody>
          <a:bodyPr wrap="non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Average Payload mass carrier</a:t>
            </a:r>
            <a:endPar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29512232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EDA with SQL</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pic>
        <p:nvPicPr>
          <p:cNvPr id="3" name="Graphic 2" descr="Cylinder with solid fill">
            <a:extLst>
              <a:ext uri="{FF2B5EF4-FFF2-40B4-BE49-F238E27FC236}">
                <a16:creationId xmlns:a16="http://schemas.microsoft.com/office/drawing/2014/main" id="{63316537-A536-46C0-BFAB-5360BA6C80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0548" y="1175582"/>
            <a:ext cx="1470660" cy="1470660"/>
          </a:xfrm>
          <a:prstGeom prst="rect">
            <a:avLst/>
          </a:prstGeom>
        </p:spPr>
      </p:pic>
      <p:sp>
        <p:nvSpPr>
          <p:cNvPr id="5" name="TextBox 4">
            <a:extLst>
              <a:ext uri="{FF2B5EF4-FFF2-40B4-BE49-F238E27FC236}">
                <a16:creationId xmlns:a16="http://schemas.microsoft.com/office/drawing/2014/main" id="{64208F01-D8C2-475F-8B4D-C1F696F6216B}"/>
              </a:ext>
            </a:extLst>
          </p:cNvPr>
          <p:cNvSpPr txBox="1"/>
          <p:nvPr/>
        </p:nvSpPr>
        <p:spPr>
          <a:xfrm>
            <a:off x="1364975" y="1638382"/>
            <a:ext cx="4697730" cy="1477328"/>
          </a:xfrm>
          <a:prstGeom prst="rect">
            <a:avLst/>
          </a:prstGeom>
          <a:noFill/>
        </p:spPr>
        <p:txBody>
          <a:bodyPr wrap="square" rtlCol="0">
            <a:spAutoFit/>
          </a:bodyPr>
          <a:lstStyle/>
          <a:p>
            <a:pPr marL="285750" indent="-285750">
              <a:buFont typeface="Wingdings" panose="05000000000000000000" pitchFamily="2" charset="2"/>
              <a:buChar char="ü"/>
            </a:pPr>
            <a:r>
              <a:rPr lang="en-US" b="1" i="0" dirty="0">
                <a:effectLst/>
                <a:latin typeface="-apple-system"/>
              </a:rPr>
              <a:t>Download the datasets (</a:t>
            </a:r>
            <a:r>
              <a:rPr lang="en-US" b="1" i="0" dirty="0" err="1">
                <a:solidFill>
                  <a:schemeClr val="accent1"/>
                </a:solidFill>
                <a:effectLst/>
                <a:latin typeface="-apple-system"/>
              </a:rPr>
              <a:t>Spacex</a:t>
            </a:r>
            <a:r>
              <a:rPr lang="en-US" b="1" i="0" dirty="0">
                <a:solidFill>
                  <a:schemeClr val="accent1"/>
                </a:solidFill>
                <a:effectLst/>
                <a:latin typeface="-apple-system"/>
              </a:rPr>
              <a:t> </a:t>
            </a:r>
            <a:r>
              <a:rPr lang="en-US" b="1" i="0" dirty="0" err="1">
                <a:solidFill>
                  <a:schemeClr val="accent1"/>
                </a:solidFill>
                <a:effectLst/>
                <a:latin typeface="-apple-system"/>
              </a:rPr>
              <a:t>DataSet</a:t>
            </a:r>
            <a:r>
              <a:rPr lang="en-US" b="1" i="0" dirty="0">
                <a:effectLst/>
                <a:latin typeface="-apple-system"/>
              </a:rPr>
              <a:t>)</a:t>
            </a:r>
          </a:p>
          <a:p>
            <a:pPr marL="285750" indent="-285750">
              <a:buFont typeface="Wingdings" panose="05000000000000000000" pitchFamily="2" charset="2"/>
              <a:buChar char="ü"/>
            </a:pPr>
            <a:r>
              <a:rPr lang="en-US" b="1" i="0" dirty="0">
                <a:effectLst/>
                <a:latin typeface="-apple-system"/>
              </a:rPr>
              <a:t>Connect to the database (</a:t>
            </a:r>
            <a:r>
              <a:rPr lang="en-US" b="1" i="0" dirty="0" err="1">
                <a:solidFill>
                  <a:schemeClr val="accent1"/>
                </a:solidFill>
                <a:effectLst/>
                <a:latin typeface="-apple-system"/>
              </a:rPr>
              <a:t>sql</a:t>
            </a:r>
            <a:r>
              <a:rPr lang="en-US" b="1" i="0" dirty="0">
                <a:solidFill>
                  <a:schemeClr val="accent1"/>
                </a:solidFill>
                <a:effectLst/>
                <a:latin typeface="-apple-system"/>
              </a:rPr>
              <a:t> </a:t>
            </a:r>
            <a:r>
              <a:rPr lang="en-US" b="1" i="0" dirty="0" err="1">
                <a:solidFill>
                  <a:schemeClr val="accent1"/>
                </a:solidFill>
                <a:effectLst/>
                <a:latin typeface="-apple-system"/>
              </a:rPr>
              <a:t>ibm_db_sa</a:t>
            </a:r>
            <a:r>
              <a:rPr lang="en-US" b="1" i="0" dirty="0">
                <a:effectLst/>
                <a:latin typeface="-apple-system"/>
              </a:rPr>
              <a:t>) </a:t>
            </a:r>
          </a:p>
          <a:p>
            <a:pPr marL="285750" indent="-285750">
              <a:buFont typeface="Wingdings" panose="05000000000000000000" pitchFamily="2" charset="2"/>
              <a:buChar char="ü"/>
            </a:pPr>
            <a:endParaRPr lang="en-US" b="1" i="0" dirty="0">
              <a:effectLst/>
              <a:latin typeface="-apple-system"/>
            </a:endParaRPr>
          </a:p>
          <a:p>
            <a:pPr marL="285750" indent="-285750">
              <a:buFont typeface="Wingdings" panose="05000000000000000000" pitchFamily="2" charset="2"/>
              <a:buChar char="ü"/>
            </a:pPr>
            <a:endParaRPr lang="en-US" b="1" i="0" dirty="0">
              <a:effectLst/>
              <a:latin typeface="-apple-system"/>
            </a:endParaRPr>
          </a:p>
          <a:p>
            <a:pPr marL="342900" indent="-342900">
              <a:buFont typeface="+mj-lt"/>
              <a:buAutoNum type="arabicPeriod"/>
            </a:pPr>
            <a:endParaRPr lang="en-US" dirty="0"/>
          </a:p>
        </p:txBody>
      </p:sp>
      <p:sp>
        <p:nvSpPr>
          <p:cNvPr id="7" name="Rectangle 1">
            <a:extLst>
              <a:ext uri="{FF2B5EF4-FFF2-40B4-BE49-F238E27FC236}">
                <a16:creationId xmlns:a16="http://schemas.microsoft.com/office/drawing/2014/main" id="{88E5DA30-B285-4358-845D-13DB3665D08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212121"/>
                </a:solidFill>
                <a:effectLst/>
                <a:latin typeface="Arial Unicode MS"/>
              </a:rPr>
              <a:t>%</a:t>
            </a:r>
            <a:r>
              <a:rPr kumimoji="0" lang="en-US" altLang="en-US" sz="900" b="0" i="1" u="none" strike="noStrike" cap="none" normalizeH="0" baseline="0" dirty="0" err="1">
                <a:ln>
                  <a:noFill/>
                </a:ln>
                <a:solidFill>
                  <a:srgbClr val="212121"/>
                </a:solidFill>
                <a:effectLst/>
                <a:latin typeface="Arial Unicode MS"/>
              </a:rPr>
              <a:t>sql</a:t>
            </a:r>
            <a:r>
              <a:rPr kumimoji="0" lang="en-US" altLang="en-US" sz="900" b="0" i="1" u="none" strike="noStrike" cap="none" normalizeH="0" baseline="0" dirty="0">
                <a:ln>
                  <a:noFill/>
                </a:ln>
                <a:solidFill>
                  <a:srgbClr val="212121"/>
                </a:solidFill>
                <a:effectLst/>
                <a:latin typeface="Arial Unicode MS"/>
              </a:rPr>
              <a:t> </a:t>
            </a:r>
            <a:r>
              <a:rPr kumimoji="0" lang="en-US" altLang="en-US" sz="900" b="0" i="1" u="none" strike="noStrike" cap="none" normalizeH="0" baseline="0" dirty="0" err="1">
                <a:ln>
                  <a:noFill/>
                </a:ln>
                <a:solidFill>
                  <a:srgbClr val="212121"/>
                </a:solidFill>
                <a:effectLst/>
                <a:latin typeface="Arial Unicode MS"/>
              </a:rPr>
              <a:t>ibm_db_sa</a:t>
            </a:r>
            <a:r>
              <a:rPr kumimoji="0" lang="en-US" altLang="en-US" sz="11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Rectangle 20">
            <a:extLst>
              <a:ext uri="{FF2B5EF4-FFF2-40B4-BE49-F238E27FC236}">
                <a16:creationId xmlns:a16="http://schemas.microsoft.com/office/drawing/2014/main" id="{40F88E39-A6A5-49D7-BED9-C1EF8651FA40}"/>
              </a:ext>
            </a:extLst>
          </p:cNvPr>
          <p:cNvSpPr/>
          <p:nvPr/>
        </p:nvSpPr>
        <p:spPr>
          <a:xfrm>
            <a:off x="1681208" y="5219618"/>
            <a:ext cx="8585107" cy="523220"/>
          </a:xfrm>
          <a:prstGeom prst="rect">
            <a:avLst/>
          </a:prstGeom>
          <a:noFill/>
        </p:spPr>
        <p:txBody>
          <a:bodyPr wrap="non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Total number of successful and failure mission outcomes</a:t>
            </a:r>
            <a:endPar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pic>
        <p:nvPicPr>
          <p:cNvPr id="4" name="Picture 3">
            <a:extLst>
              <a:ext uri="{FF2B5EF4-FFF2-40B4-BE49-F238E27FC236}">
                <a16:creationId xmlns:a16="http://schemas.microsoft.com/office/drawing/2014/main" id="{6D52A7EE-9345-43B6-A9CE-8B63A0156C42}"/>
              </a:ext>
            </a:extLst>
          </p:cNvPr>
          <p:cNvPicPr>
            <a:picLocks noChangeAspect="1"/>
          </p:cNvPicPr>
          <p:nvPr/>
        </p:nvPicPr>
        <p:blipFill>
          <a:blip r:embed="rId4"/>
          <a:stretch>
            <a:fillRect/>
          </a:stretch>
        </p:blipFill>
        <p:spPr>
          <a:xfrm>
            <a:off x="1681208" y="2568252"/>
            <a:ext cx="8699795" cy="26513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56872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76229"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EDA with SQL</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 X Falcon 9 First Landing Prediction</a:t>
            </a:r>
          </a:p>
        </p:txBody>
      </p:sp>
      <p:pic>
        <p:nvPicPr>
          <p:cNvPr id="3" name="Graphic 2" descr="Cylinder with solid fill">
            <a:extLst>
              <a:ext uri="{FF2B5EF4-FFF2-40B4-BE49-F238E27FC236}">
                <a16:creationId xmlns:a16="http://schemas.microsoft.com/office/drawing/2014/main" id="{63316537-A536-46C0-BFAB-5360BA6C80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0548" y="989485"/>
            <a:ext cx="1470660" cy="1470660"/>
          </a:xfrm>
          <a:prstGeom prst="rect">
            <a:avLst/>
          </a:prstGeom>
        </p:spPr>
      </p:pic>
      <p:sp>
        <p:nvSpPr>
          <p:cNvPr id="5" name="TextBox 4">
            <a:extLst>
              <a:ext uri="{FF2B5EF4-FFF2-40B4-BE49-F238E27FC236}">
                <a16:creationId xmlns:a16="http://schemas.microsoft.com/office/drawing/2014/main" id="{64208F01-D8C2-475F-8B4D-C1F696F6216B}"/>
              </a:ext>
            </a:extLst>
          </p:cNvPr>
          <p:cNvSpPr txBox="1"/>
          <p:nvPr/>
        </p:nvSpPr>
        <p:spPr>
          <a:xfrm>
            <a:off x="1364975" y="1426413"/>
            <a:ext cx="4697730" cy="1477328"/>
          </a:xfrm>
          <a:prstGeom prst="rect">
            <a:avLst/>
          </a:prstGeom>
          <a:noFill/>
        </p:spPr>
        <p:txBody>
          <a:bodyPr wrap="square" rtlCol="0">
            <a:spAutoFit/>
          </a:bodyPr>
          <a:lstStyle/>
          <a:p>
            <a:pPr marL="285750" indent="-285750">
              <a:buFont typeface="Wingdings" panose="05000000000000000000" pitchFamily="2" charset="2"/>
              <a:buChar char="ü"/>
            </a:pPr>
            <a:r>
              <a:rPr lang="en-US" b="1" i="0" dirty="0">
                <a:effectLst/>
                <a:latin typeface="-apple-system"/>
              </a:rPr>
              <a:t>Download the datasets (</a:t>
            </a:r>
            <a:r>
              <a:rPr lang="en-US" b="1" i="0" dirty="0" err="1">
                <a:solidFill>
                  <a:schemeClr val="accent1"/>
                </a:solidFill>
                <a:effectLst/>
                <a:latin typeface="-apple-system"/>
              </a:rPr>
              <a:t>Spacex</a:t>
            </a:r>
            <a:r>
              <a:rPr lang="en-US" b="1" i="0" dirty="0">
                <a:solidFill>
                  <a:schemeClr val="accent1"/>
                </a:solidFill>
                <a:effectLst/>
                <a:latin typeface="-apple-system"/>
              </a:rPr>
              <a:t> </a:t>
            </a:r>
            <a:r>
              <a:rPr lang="en-US" b="1" i="0" dirty="0" err="1">
                <a:solidFill>
                  <a:schemeClr val="accent1"/>
                </a:solidFill>
                <a:effectLst/>
                <a:latin typeface="-apple-system"/>
              </a:rPr>
              <a:t>DataSet</a:t>
            </a:r>
            <a:r>
              <a:rPr lang="en-US" b="1" i="0" dirty="0">
                <a:effectLst/>
                <a:latin typeface="-apple-system"/>
              </a:rPr>
              <a:t>)</a:t>
            </a:r>
          </a:p>
          <a:p>
            <a:pPr marL="285750" indent="-285750">
              <a:buFont typeface="Wingdings" panose="05000000000000000000" pitchFamily="2" charset="2"/>
              <a:buChar char="ü"/>
            </a:pPr>
            <a:r>
              <a:rPr lang="en-US" b="1" i="0" dirty="0">
                <a:effectLst/>
                <a:latin typeface="-apple-system"/>
              </a:rPr>
              <a:t>Connect to the database (</a:t>
            </a:r>
            <a:r>
              <a:rPr lang="en-US" b="1" i="0" dirty="0" err="1">
                <a:solidFill>
                  <a:schemeClr val="accent1"/>
                </a:solidFill>
                <a:effectLst/>
                <a:latin typeface="-apple-system"/>
              </a:rPr>
              <a:t>sql</a:t>
            </a:r>
            <a:r>
              <a:rPr lang="en-US" b="1" i="0" dirty="0">
                <a:solidFill>
                  <a:schemeClr val="accent1"/>
                </a:solidFill>
                <a:effectLst/>
                <a:latin typeface="-apple-system"/>
              </a:rPr>
              <a:t> </a:t>
            </a:r>
            <a:r>
              <a:rPr lang="en-US" b="1" i="0" dirty="0" err="1">
                <a:solidFill>
                  <a:schemeClr val="accent1"/>
                </a:solidFill>
                <a:effectLst/>
                <a:latin typeface="-apple-system"/>
              </a:rPr>
              <a:t>ibm_db_sa</a:t>
            </a:r>
            <a:r>
              <a:rPr lang="en-US" b="1" i="0" dirty="0">
                <a:effectLst/>
                <a:latin typeface="-apple-system"/>
              </a:rPr>
              <a:t>) </a:t>
            </a:r>
          </a:p>
          <a:p>
            <a:pPr marL="285750" indent="-285750">
              <a:buFont typeface="Wingdings" panose="05000000000000000000" pitchFamily="2" charset="2"/>
              <a:buChar char="ü"/>
            </a:pPr>
            <a:endParaRPr lang="en-US" b="1" i="0" dirty="0">
              <a:effectLst/>
              <a:latin typeface="-apple-system"/>
            </a:endParaRPr>
          </a:p>
          <a:p>
            <a:pPr marL="285750" indent="-285750">
              <a:buFont typeface="Wingdings" panose="05000000000000000000" pitchFamily="2" charset="2"/>
              <a:buChar char="ü"/>
            </a:pPr>
            <a:endParaRPr lang="en-US" b="1" i="0" dirty="0">
              <a:effectLst/>
              <a:latin typeface="-apple-system"/>
            </a:endParaRPr>
          </a:p>
          <a:p>
            <a:pPr marL="342900" indent="-342900">
              <a:buFont typeface="+mj-lt"/>
              <a:buAutoNum type="arabicPeriod"/>
            </a:pPr>
            <a:endParaRPr lang="en-US" dirty="0"/>
          </a:p>
        </p:txBody>
      </p:sp>
      <p:sp>
        <p:nvSpPr>
          <p:cNvPr id="7" name="Rectangle 1">
            <a:extLst>
              <a:ext uri="{FF2B5EF4-FFF2-40B4-BE49-F238E27FC236}">
                <a16:creationId xmlns:a16="http://schemas.microsoft.com/office/drawing/2014/main" id="{88E5DA30-B285-4358-845D-13DB3665D08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212121"/>
                </a:solidFill>
                <a:effectLst/>
                <a:latin typeface="Arial Unicode MS"/>
              </a:rPr>
              <a:t>%</a:t>
            </a:r>
            <a:r>
              <a:rPr kumimoji="0" lang="en-US" altLang="en-US" sz="900" b="0" i="1" u="none" strike="noStrike" cap="none" normalizeH="0" baseline="0" dirty="0" err="1">
                <a:ln>
                  <a:noFill/>
                </a:ln>
                <a:solidFill>
                  <a:srgbClr val="212121"/>
                </a:solidFill>
                <a:effectLst/>
                <a:latin typeface="Arial Unicode MS"/>
              </a:rPr>
              <a:t>sql</a:t>
            </a:r>
            <a:r>
              <a:rPr kumimoji="0" lang="en-US" altLang="en-US" sz="900" b="0" i="1" u="none" strike="noStrike" cap="none" normalizeH="0" baseline="0" dirty="0">
                <a:ln>
                  <a:noFill/>
                </a:ln>
                <a:solidFill>
                  <a:srgbClr val="212121"/>
                </a:solidFill>
                <a:effectLst/>
                <a:latin typeface="Arial Unicode MS"/>
              </a:rPr>
              <a:t> </a:t>
            </a:r>
            <a:r>
              <a:rPr kumimoji="0" lang="en-US" altLang="en-US" sz="900" b="0" i="1" u="none" strike="noStrike" cap="none" normalizeH="0" baseline="0" dirty="0" err="1">
                <a:ln>
                  <a:noFill/>
                </a:ln>
                <a:solidFill>
                  <a:srgbClr val="212121"/>
                </a:solidFill>
                <a:effectLst/>
                <a:latin typeface="Arial Unicode MS"/>
              </a:rPr>
              <a:t>ibm_db_sa</a:t>
            </a:r>
            <a:r>
              <a:rPr kumimoji="0" lang="en-US" altLang="en-US" sz="11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Rectangle 20">
            <a:extLst>
              <a:ext uri="{FF2B5EF4-FFF2-40B4-BE49-F238E27FC236}">
                <a16:creationId xmlns:a16="http://schemas.microsoft.com/office/drawing/2014/main" id="{40F88E39-A6A5-49D7-BED9-C1EF8651FA40}"/>
              </a:ext>
            </a:extLst>
          </p:cNvPr>
          <p:cNvSpPr/>
          <p:nvPr/>
        </p:nvSpPr>
        <p:spPr>
          <a:xfrm>
            <a:off x="1900197" y="5622653"/>
            <a:ext cx="8585107" cy="523220"/>
          </a:xfrm>
          <a:prstGeom prst="rect">
            <a:avLst/>
          </a:prstGeom>
          <a:noFill/>
        </p:spPr>
        <p:txBody>
          <a:bodyPr wrap="squar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Rank the count of lading outcomes between 2010-2017</a:t>
            </a:r>
            <a:endPar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pic>
        <p:nvPicPr>
          <p:cNvPr id="9" name="Picture 8">
            <a:extLst>
              <a:ext uri="{FF2B5EF4-FFF2-40B4-BE49-F238E27FC236}">
                <a16:creationId xmlns:a16="http://schemas.microsoft.com/office/drawing/2014/main" id="{5E7287F5-839B-4768-B733-A25D2DAC633A}"/>
              </a:ext>
            </a:extLst>
          </p:cNvPr>
          <p:cNvPicPr>
            <a:picLocks noChangeAspect="1"/>
          </p:cNvPicPr>
          <p:nvPr/>
        </p:nvPicPr>
        <p:blipFill>
          <a:blip r:embed="rId4"/>
          <a:stretch>
            <a:fillRect/>
          </a:stretch>
        </p:blipFill>
        <p:spPr>
          <a:xfrm>
            <a:off x="1900197" y="2076163"/>
            <a:ext cx="8675712" cy="3546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825733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8D5BB62-1C64-4D5D-A248-881FCC594620}"/>
              </a:ext>
            </a:extLst>
          </p:cNvPr>
          <p:cNvSpPr txBox="1"/>
          <p:nvPr/>
        </p:nvSpPr>
        <p:spPr>
          <a:xfrm>
            <a:off x="977277" y="1712911"/>
            <a:ext cx="10655300" cy="584775"/>
          </a:xfrm>
          <a:prstGeom prst="rect">
            <a:avLst/>
          </a:prstGeom>
          <a:noFill/>
        </p:spPr>
        <p:txBody>
          <a:bodyPr wrap="square" rtlCol="0">
            <a:spAutoFit/>
          </a:bodyPr>
          <a:lstStyle/>
          <a:p>
            <a:pPr algn="ctr"/>
            <a:r>
              <a:rPr lang="en-US" sz="1600" dirty="0">
                <a:hlinkClick r:id="rId2"/>
              </a:rPr>
              <a:t>https://github.com/Francys73/Final-Data-Science-Project/blob/master/Interactive%20Visual%20Analytics%20with%20Folium%20lab.ipynb</a:t>
            </a:r>
            <a:endParaRPr lang="en-US" sz="1600" dirty="0"/>
          </a:p>
        </p:txBody>
      </p:sp>
      <p:grpSp>
        <p:nvGrpSpPr>
          <p:cNvPr id="3" name="Group 2">
            <a:extLst>
              <a:ext uri="{FF2B5EF4-FFF2-40B4-BE49-F238E27FC236}">
                <a16:creationId xmlns:a16="http://schemas.microsoft.com/office/drawing/2014/main" id="{B228CE7C-51E7-4049-8838-E53F8D028982}"/>
              </a:ext>
            </a:extLst>
          </p:cNvPr>
          <p:cNvGrpSpPr/>
          <p:nvPr/>
        </p:nvGrpSpPr>
        <p:grpSpPr>
          <a:xfrm>
            <a:off x="1166594" y="2466368"/>
            <a:ext cx="11025406" cy="2369801"/>
            <a:chOff x="714527" y="2244098"/>
            <a:chExt cx="11025406" cy="2369801"/>
          </a:xfrm>
        </p:grpSpPr>
        <p:sp>
          <p:nvSpPr>
            <p:cNvPr id="4" name="Freeform: Shape 3">
              <a:extLst>
                <a:ext uri="{FF2B5EF4-FFF2-40B4-BE49-F238E27FC236}">
                  <a16:creationId xmlns:a16="http://schemas.microsoft.com/office/drawing/2014/main" id="{8A3A488A-CA46-461C-99F1-5C16FBEB5A28}"/>
                </a:ext>
              </a:extLst>
            </p:cNvPr>
            <p:cNvSpPr/>
            <p:nvPr/>
          </p:nvSpPr>
          <p:spPr>
            <a:xfrm>
              <a:off x="1392290" y="2244098"/>
              <a:ext cx="271105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r>
                <a:rPr lang="en-US" sz="1400" dirty="0"/>
                <a:t>Folium</a:t>
              </a:r>
            </a:p>
            <a:p>
              <a:pPr marL="114300" lvl="1" indent="-114300" algn="l" defTabSz="622300">
                <a:lnSpc>
                  <a:spcPct val="90000"/>
                </a:lnSpc>
                <a:spcBef>
                  <a:spcPct val="0"/>
                </a:spcBef>
                <a:spcAft>
                  <a:spcPct val="15000"/>
                </a:spcAft>
                <a:buChar char="•"/>
              </a:pPr>
              <a:r>
                <a:rPr lang="en-US" sz="1400" dirty="0" err="1"/>
                <a:t>Wget</a:t>
              </a:r>
              <a:endParaRPr lang="en-US" sz="1400" dirty="0"/>
            </a:p>
            <a:p>
              <a:pPr marL="114300" lvl="1" indent="-114300" algn="l" defTabSz="622300">
                <a:lnSpc>
                  <a:spcPct val="90000"/>
                </a:lnSpc>
                <a:spcBef>
                  <a:spcPct val="0"/>
                </a:spcBef>
                <a:spcAft>
                  <a:spcPct val="15000"/>
                </a:spcAft>
                <a:buChar char="•"/>
              </a:pPr>
              <a:r>
                <a:rPr lang="en-US" sz="1400" dirty="0"/>
                <a:t>Pandas</a:t>
              </a:r>
            </a:p>
            <a:p>
              <a:pPr marL="114300" lvl="1" indent="-114300" algn="l" defTabSz="622300">
                <a:lnSpc>
                  <a:spcPct val="90000"/>
                </a:lnSpc>
                <a:spcBef>
                  <a:spcPct val="0"/>
                </a:spcBef>
                <a:spcAft>
                  <a:spcPct val="15000"/>
                </a:spcAft>
                <a:buChar char="•"/>
              </a:pPr>
              <a:r>
                <a:rPr lang="en-US" sz="1400" dirty="0" err="1"/>
                <a:t>MarketCluster</a:t>
              </a:r>
              <a:endParaRPr lang="en-US" sz="1400" dirty="0"/>
            </a:p>
            <a:p>
              <a:pPr marL="114300" lvl="1" indent="-114300" algn="l" defTabSz="622300">
                <a:lnSpc>
                  <a:spcPct val="90000"/>
                </a:lnSpc>
                <a:spcBef>
                  <a:spcPct val="0"/>
                </a:spcBef>
                <a:spcAft>
                  <a:spcPct val="15000"/>
                </a:spcAft>
                <a:buChar char="•"/>
              </a:pPr>
              <a:r>
                <a:rPr lang="en-US" sz="1400" dirty="0" err="1"/>
                <a:t>MousePosition</a:t>
              </a:r>
              <a:endParaRPr lang="en-US" sz="1400" dirty="0"/>
            </a:p>
            <a:p>
              <a:pPr marL="114300" lvl="1" indent="-114300" algn="l" defTabSz="622300">
                <a:lnSpc>
                  <a:spcPct val="90000"/>
                </a:lnSpc>
                <a:spcBef>
                  <a:spcPct val="0"/>
                </a:spcBef>
                <a:spcAft>
                  <a:spcPct val="15000"/>
                </a:spcAft>
                <a:buChar char="•"/>
              </a:pPr>
              <a:r>
                <a:rPr lang="en-US" sz="1400" dirty="0" err="1"/>
                <a:t>DivIcon</a:t>
              </a:r>
              <a:endParaRPr lang="en-US" sz="1400" dirty="0"/>
            </a:p>
          </p:txBody>
        </p:sp>
        <p:sp>
          <p:nvSpPr>
            <p:cNvPr id="5" name="Freeform: Shape 4">
              <a:extLst>
                <a:ext uri="{FF2B5EF4-FFF2-40B4-BE49-F238E27FC236}">
                  <a16:creationId xmlns:a16="http://schemas.microsoft.com/office/drawing/2014/main" id="{1BC96DDF-B9A9-43A0-A30F-B63FECC7B016}"/>
                </a:ext>
              </a:extLst>
            </p:cNvPr>
            <p:cNvSpPr/>
            <p:nvPr/>
          </p:nvSpPr>
          <p:spPr>
            <a:xfrm>
              <a:off x="714527"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Launch Sites Locations </a:t>
              </a:r>
              <a:r>
                <a:rPr lang="en-US" sz="1300" dirty="0"/>
                <a:t>A</a:t>
              </a:r>
              <a:r>
                <a:rPr lang="en-US" sz="1300" kern="1200" dirty="0"/>
                <a:t>nalysis</a:t>
              </a:r>
            </a:p>
          </p:txBody>
        </p:sp>
        <p:sp>
          <p:nvSpPr>
            <p:cNvPr id="6" name="Freeform: Shape 5">
              <a:extLst>
                <a:ext uri="{FF2B5EF4-FFF2-40B4-BE49-F238E27FC236}">
                  <a16:creationId xmlns:a16="http://schemas.microsoft.com/office/drawing/2014/main" id="{87C04EC9-F1CE-4CEB-A619-C20B3E808E34}"/>
                </a:ext>
              </a:extLst>
            </p:cNvPr>
            <p:cNvSpPr/>
            <p:nvPr/>
          </p:nvSpPr>
          <p:spPr>
            <a:xfrm>
              <a:off x="4781105" y="2244098"/>
              <a:ext cx="2880494"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Download data (</a:t>
              </a:r>
              <a:r>
                <a:rPr lang="en-US" sz="1400" kern="1200" dirty="0" err="1"/>
                <a:t>wget</a:t>
              </a:r>
              <a:r>
                <a:rPr lang="en-US" sz="1400" kern="1200" dirty="0"/>
                <a:t>)</a:t>
              </a:r>
            </a:p>
            <a:p>
              <a:pPr marL="114300" lvl="1" indent="-114300" algn="l" defTabSz="622300">
                <a:lnSpc>
                  <a:spcPct val="90000"/>
                </a:lnSpc>
                <a:spcBef>
                  <a:spcPct val="0"/>
                </a:spcBef>
                <a:spcAft>
                  <a:spcPct val="15000"/>
                </a:spcAft>
                <a:buChar char="•"/>
              </a:pPr>
              <a:r>
                <a:rPr lang="en-US" sz="1400" dirty="0"/>
                <a:t>Select Columns</a:t>
              </a:r>
              <a:endParaRPr lang="en-US" sz="1400" kern="1200" dirty="0"/>
            </a:p>
            <a:p>
              <a:pPr marL="114300" lvl="1" indent="-114300" algn="l" defTabSz="622300">
                <a:lnSpc>
                  <a:spcPct val="90000"/>
                </a:lnSpc>
                <a:spcBef>
                  <a:spcPct val="0"/>
                </a:spcBef>
                <a:spcAft>
                  <a:spcPct val="15000"/>
                </a:spcAft>
                <a:buChar char="•"/>
              </a:pPr>
              <a:r>
                <a:rPr lang="en-US" sz="1400" dirty="0"/>
                <a:t>Folium Map object (NASA)</a:t>
              </a:r>
            </a:p>
            <a:p>
              <a:pPr marL="114300" lvl="1" indent="-114300" algn="l" defTabSz="622300">
                <a:lnSpc>
                  <a:spcPct val="90000"/>
                </a:lnSpc>
                <a:spcBef>
                  <a:spcPct val="0"/>
                </a:spcBef>
                <a:spcAft>
                  <a:spcPct val="15000"/>
                </a:spcAft>
                <a:buChar char="•"/>
              </a:pPr>
              <a:r>
                <a:rPr lang="en-US" sz="1400" kern="1200" dirty="0"/>
                <a:t>Site Map</a:t>
              </a:r>
            </a:p>
          </p:txBody>
        </p:sp>
        <p:sp>
          <p:nvSpPr>
            <p:cNvPr id="8" name="Freeform: Shape 7">
              <a:extLst>
                <a:ext uri="{FF2B5EF4-FFF2-40B4-BE49-F238E27FC236}">
                  <a16:creationId xmlns:a16="http://schemas.microsoft.com/office/drawing/2014/main" id="{D10BB0A6-D18A-43C8-B1EB-F55561B808DB}"/>
                </a:ext>
              </a:extLst>
            </p:cNvPr>
            <p:cNvSpPr/>
            <p:nvPr/>
          </p:nvSpPr>
          <p:spPr>
            <a:xfrm>
              <a:off x="4103342" y="2735771"/>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Define Functions</a:t>
              </a:r>
            </a:p>
          </p:txBody>
        </p:sp>
        <p:sp>
          <p:nvSpPr>
            <p:cNvPr id="9" name="Freeform: Shape 8">
              <a:extLst>
                <a:ext uri="{FF2B5EF4-FFF2-40B4-BE49-F238E27FC236}">
                  <a16:creationId xmlns:a16="http://schemas.microsoft.com/office/drawing/2014/main" id="{D70D19DF-82BA-443B-ACC9-526E603C6500}"/>
                </a:ext>
              </a:extLst>
            </p:cNvPr>
            <p:cNvSpPr/>
            <p:nvPr/>
          </p:nvSpPr>
          <p:spPr>
            <a:xfrm>
              <a:off x="8339361" y="2244098"/>
              <a:ext cx="340057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err="1"/>
                <a:t>Spacex_df</a:t>
              </a:r>
              <a:r>
                <a:rPr lang="en-US" sz="1400" kern="1200" dirty="0"/>
                <a:t> (site coordinates)</a:t>
              </a:r>
            </a:p>
            <a:p>
              <a:pPr marL="114300" lvl="1" indent="-114300" algn="l" defTabSz="622300">
                <a:lnSpc>
                  <a:spcPct val="90000"/>
                </a:lnSpc>
                <a:spcBef>
                  <a:spcPct val="0"/>
                </a:spcBef>
                <a:spcAft>
                  <a:spcPct val="15000"/>
                </a:spcAft>
                <a:buChar char="•"/>
              </a:pPr>
              <a:r>
                <a:rPr lang="en-US" sz="1400" kern="1200" dirty="0"/>
                <a:t>Map with all launch sites</a:t>
              </a:r>
            </a:p>
            <a:p>
              <a:pPr marL="114300" lvl="1" indent="-114300" algn="l" defTabSz="622300">
                <a:lnSpc>
                  <a:spcPct val="90000"/>
                </a:lnSpc>
                <a:spcBef>
                  <a:spcPct val="0"/>
                </a:spcBef>
                <a:spcAft>
                  <a:spcPct val="15000"/>
                </a:spcAft>
                <a:buChar char="•"/>
              </a:pPr>
              <a:r>
                <a:rPr lang="en-US" sz="1400" i="1" kern="1200" dirty="0"/>
                <a:t>Map with success/failed launches</a:t>
              </a:r>
            </a:p>
            <a:p>
              <a:pPr marL="114300" lvl="1" indent="-114300" algn="l" defTabSz="622300">
                <a:lnSpc>
                  <a:spcPct val="90000"/>
                </a:lnSpc>
                <a:spcBef>
                  <a:spcPct val="0"/>
                </a:spcBef>
                <a:spcAft>
                  <a:spcPct val="15000"/>
                </a:spcAft>
                <a:buChar char="•"/>
              </a:pPr>
              <a:r>
                <a:rPr lang="en-US" sz="1400" i="1" dirty="0"/>
                <a:t>Distances from a launch sites</a:t>
              </a:r>
              <a:endParaRPr lang="en-US" sz="1400" kern="1200" dirty="0"/>
            </a:p>
          </p:txBody>
        </p:sp>
        <p:sp>
          <p:nvSpPr>
            <p:cNvPr id="10" name="Freeform: Shape 9">
              <a:extLst>
                <a:ext uri="{FF2B5EF4-FFF2-40B4-BE49-F238E27FC236}">
                  <a16:creationId xmlns:a16="http://schemas.microsoft.com/office/drawing/2014/main" id="{1B25C9D6-AE1E-431C-BC5A-CC48DCA5B17C}"/>
                </a:ext>
              </a:extLst>
            </p:cNvPr>
            <p:cNvSpPr/>
            <p:nvPr/>
          </p:nvSpPr>
          <p:spPr>
            <a:xfrm>
              <a:off x="7661599"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Response</a:t>
              </a:r>
            </a:p>
          </p:txBody>
        </p:sp>
      </p:grpSp>
      <p:sp>
        <p:nvSpPr>
          <p:cNvPr id="12" name="TextBox 11">
            <a:extLst>
              <a:ext uri="{FF2B5EF4-FFF2-40B4-BE49-F238E27FC236}">
                <a16:creationId xmlns:a16="http://schemas.microsoft.com/office/drawing/2014/main" id="{F7F9866D-A4BD-4910-8D50-6D781C256D28}"/>
              </a:ext>
            </a:extLst>
          </p:cNvPr>
          <p:cNvSpPr txBox="1"/>
          <p:nvPr/>
        </p:nvSpPr>
        <p:spPr>
          <a:xfrm>
            <a:off x="854529" y="167654"/>
            <a:ext cx="10655299" cy="1588127"/>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Interactive Map with Folium</a:t>
            </a:r>
          </a:p>
          <a:p>
            <a:pPr algn="ctr">
              <a:lnSpc>
                <a:spcPct val="90000"/>
              </a:lnSpc>
              <a:spcBef>
                <a:spcPct val="0"/>
              </a:spcBef>
            </a:pPr>
            <a:r>
              <a:rPr lang="en-US" sz="4000" dirty="0">
                <a:solidFill>
                  <a:srgbClr val="005493"/>
                </a:solidFill>
                <a:latin typeface="IBM Plex Mono SemiBold" panose="020B0709050203000203" pitchFamily="49" charset="0"/>
              </a:rPr>
              <a:t>Results</a:t>
            </a:r>
          </a:p>
          <a:p>
            <a:pPr algn="ctr">
              <a:lnSpc>
                <a:spcPct val="90000"/>
              </a:lnSpc>
              <a:spcBef>
                <a:spcPct val="0"/>
              </a:spcBef>
            </a:pPr>
            <a:r>
              <a:rPr lang="en-US" sz="2800" dirty="0">
                <a:solidFill>
                  <a:schemeClr val="tx1">
                    <a:lumMod val="50000"/>
                    <a:lumOff val="50000"/>
                  </a:schemeClr>
                </a:solidFill>
                <a:latin typeface="IBM Plex Mono SemiBold" panose="020B0709050203000203" pitchFamily="49" charset="0"/>
              </a:rPr>
              <a:t>Launch Sites Locations Analysis</a:t>
            </a:r>
          </a:p>
        </p:txBody>
      </p:sp>
      <p:sp>
        <p:nvSpPr>
          <p:cNvPr id="14" name="Rectangle 3">
            <a:extLst>
              <a:ext uri="{FF2B5EF4-FFF2-40B4-BE49-F238E27FC236}">
                <a16:creationId xmlns:a16="http://schemas.microsoft.com/office/drawing/2014/main" id="{DCBB598F-B7BE-4BD8-A620-AA98C3EF623B}"/>
              </a:ext>
            </a:extLst>
          </p:cNvPr>
          <p:cNvSpPr>
            <a:spLocks noChangeArrowheads="1"/>
          </p:cNvSpPr>
          <p:nvPr/>
        </p:nvSpPr>
        <p:spPr bwMode="auto">
          <a:xfrm>
            <a:off x="548639" y="5113619"/>
            <a:ext cx="11123283"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pple-system"/>
              </a:rPr>
              <a:t>Dataset spacex_launch_geo.csv is an augmented dataset with the coordinates for each site.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pple-system"/>
                <a:hlinkClick r:id="rId3"/>
              </a:rPr>
              <a:t>https://cf-courses-data.s3.us.cloud-object-storage.appdomain.cloud/IBM-DS0321EN-SkillsNetwork/datasets/spacex_launch_geo.csv</a:t>
            </a:r>
            <a:endParaRPr kumimoji="0" lang="en-US" altLang="en-US" sz="1600" b="0" i="0" u="none" strike="noStrike" cap="none" normalizeH="0" baseline="0" dirty="0">
              <a:ln>
                <a:noFill/>
              </a:ln>
              <a:solidFill>
                <a:schemeClr val="tx1"/>
              </a:solidFill>
              <a:effectLst/>
              <a:latin typeface="-apple-system"/>
            </a:endParaRPr>
          </a:p>
        </p:txBody>
      </p:sp>
      <p:pic>
        <p:nvPicPr>
          <p:cNvPr id="13" name="Graphic 12" descr="Blog with solid fill">
            <a:extLst>
              <a:ext uri="{FF2B5EF4-FFF2-40B4-BE49-F238E27FC236}">
                <a16:creationId xmlns:a16="http://schemas.microsoft.com/office/drawing/2014/main" id="{4B23A5E0-613D-4A29-BD63-4C0F9BDC983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1028061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800468" cy="1034129"/>
          </a:xfrm>
          <a:prstGeom prst="rect">
            <a:avLst/>
          </a:prstGeom>
          <a:noFill/>
        </p:spPr>
        <p:txBody>
          <a:bodyPr wrap="square" rtlCol="0">
            <a:spAutoFit/>
          </a:bodyPr>
          <a:lstStyle/>
          <a:p>
            <a:pPr algn="ctr">
              <a:lnSpc>
                <a:spcPct val="90000"/>
              </a:lnSpc>
              <a:spcBef>
                <a:spcPct val="0"/>
              </a:spcBef>
            </a:pPr>
            <a:r>
              <a:rPr lang="en-US" sz="4000" dirty="0">
                <a:solidFill>
                  <a:srgbClr val="005493"/>
                </a:solidFill>
                <a:latin typeface="IBM Plex Mono SemiBold" panose="020B0709050203000203" pitchFamily="49" charset="0"/>
              </a:rPr>
              <a:t>Interactive Map with Folium</a:t>
            </a:r>
          </a:p>
          <a:p>
            <a:pPr algn="ctr">
              <a:lnSpc>
                <a:spcPct val="90000"/>
              </a:lnSpc>
              <a:spcBef>
                <a:spcPct val="0"/>
              </a:spcBef>
            </a:pPr>
            <a:r>
              <a:rPr lang="en-US" sz="2800" dirty="0">
                <a:solidFill>
                  <a:schemeClr val="tx1">
                    <a:lumMod val="50000"/>
                    <a:lumOff val="50000"/>
                  </a:schemeClr>
                </a:solidFill>
                <a:latin typeface="IBM Plex Mono SemiBold" panose="020B0709050203000203" pitchFamily="49" charset="0"/>
              </a:rPr>
              <a:t>Launch Sites Locations Analysis</a:t>
            </a:r>
          </a:p>
        </p:txBody>
      </p:sp>
      <p:grpSp>
        <p:nvGrpSpPr>
          <p:cNvPr id="10" name="Group 9">
            <a:extLst>
              <a:ext uri="{FF2B5EF4-FFF2-40B4-BE49-F238E27FC236}">
                <a16:creationId xmlns:a16="http://schemas.microsoft.com/office/drawing/2014/main" id="{2D1484E0-85A3-46E5-B652-14C9DE27BE83}"/>
              </a:ext>
            </a:extLst>
          </p:cNvPr>
          <p:cNvGrpSpPr/>
          <p:nvPr/>
        </p:nvGrpSpPr>
        <p:grpSpPr>
          <a:xfrm>
            <a:off x="347569" y="2705899"/>
            <a:ext cx="3138581" cy="2666201"/>
            <a:chOff x="576169" y="2435561"/>
            <a:chExt cx="4503832" cy="3598627"/>
          </a:xfrm>
        </p:grpSpPr>
        <p:sp>
          <p:nvSpPr>
            <p:cNvPr id="8" name="Arrow: Right 7">
              <a:extLst>
                <a:ext uri="{FF2B5EF4-FFF2-40B4-BE49-F238E27FC236}">
                  <a16:creationId xmlns:a16="http://schemas.microsoft.com/office/drawing/2014/main" id="{A25D0412-FE1D-4222-B8C3-3EF670AEDFD4}"/>
                </a:ext>
              </a:extLst>
            </p:cNvPr>
            <p:cNvSpPr/>
            <p:nvPr/>
          </p:nvSpPr>
          <p:spPr>
            <a:xfrm>
              <a:off x="576169" y="2435561"/>
              <a:ext cx="4503832" cy="3598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4924CFA-0C44-4BF0-B39A-D7DD3599950B}"/>
                </a:ext>
              </a:extLst>
            </p:cNvPr>
            <p:cNvSpPr txBox="1"/>
            <p:nvPr/>
          </p:nvSpPr>
          <p:spPr>
            <a:xfrm>
              <a:off x="1010891" y="3819374"/>
              <a:ext cx="2933214" cy="955448"/>
            </a:xfrm>
            <a:prstGeom prst="rect">
              <a:avLst/>
            </a:prstGeom>
            <a:noFill/>
          </p:spPr>
          <p:txBody>
            <a:bodyPr wrap="square" rtlCol="0">
              <a:spAutoFit/>
            </a:bodyPr>
            <a:lstStyle/>
            <a:p>
              <a:pPr algn="just"/>
              <a:r>
                <a:rPr lang="en-US" sz="2000" b="0" i="0" dirty="0">
                  <a:solidFill>
                    <a:schemeClr val="bg1"/>
                  </a:solidFill>
                  <a:effectLst/>
                  <a:latin typeface="Abadi" panose="020B0604020104020204" pitchFamily="34" charset="0"/>
                  <a:cs typeface="Arial" panose="020B0604020202020204" pitchFamily="34" charset="0"/>
                </a:rPr>
                <a:t>Mark all launch sites on a map</a:t>
              </a:r>
              <a:endParaRPr lang="en-US" sz="2000" dirty="0">
                <a:solidFill>
                  <a:schemeClr val="bg1"/>
                </a:solidFill>
                <a:latin typeface="Abadi" panose="020B0604020104020204" pitchFamily="34" charset="0"/>
                <a:cs typeface="Arial" panose="020B0604020202020204" pitchFamily="34" charset="0"/>
              </a:endParaRPr>
            </a:p>
          </p:txBody>
        </p:sp>
      </p:grpSp>
      <p:pic>
        <p:nvPicPr>
          <p:cNvPr id="6" name="Picture 5">
            <a:extLst>
              <a:ext uri="{FF2B5EF4-FFF2-40B4-BE49-F238E27FC236}">
                <a16:creationId xmlns:a16="http://schemas.microsoft.com/office/drawing/2014/main" id="{61AB3C03-7956-40AE-9340-8461D1F868D8}"/>
              </a:ext>
            </a:extLst>
          </p:cNvPr>
          <p:cNvPicPr>
            <a:picLocks noChangeAspect="1"/>
          </p:cNvPicPr>
          <p:nvPr/>
        </p:nvPicPr>
        <p:blipFill>
          <a:blip r:embed="rId2"/>
          <a:stretch>
            <a:fillRect/>
          </a:stretch>
        </p:blipFill>
        <p:spPr>
          <a:xfrm>
            <a:off x="3849234" y="1350744"/>
            <a:ext cx="5237615" cy="24720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8" name="Picture 17">
            <a:extLst>
              <a:ext uri="{FF2B5EF4-FFF2-40B4-BE49-F238E27FC236}">
                <a16:creationId xmlns:a16="http://schemas.microsoft.com/office/drawing/2014/main" id="{70F3B292-9DB4-47CA-8DB3-576A64F465C6}"/>
              </a:ext>
            </a:extLst>
          </p:cNvPr>
          <p:cNvPicPr>
            <a:picLocks noChangeAspect="1"/>
          </p:cNvPicPr>
          <p:nvPr/>
        </p:nvPicPr>
        <p:blipFill>
          <a:blip r:embed="rId3"/>
          <a:stretch>
            <a:fillRect/>
          </a:stretch>
        </p:blipFill>
        <p:spPr>
          <a:xfrm>
            <a:off x="3714750" y="3822834"/>
            <a:ext cx="7812672" cy="24720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Graphic 10" descr="Blog with solid fill">
            <a:extLst>
              <a:ext uri="{FF2B5EF4-FFF2-40B4-BE49-F238E27FC236}">
                <a16:creationId xmlns:a16="http://schemas.microsoft.com/office/drawing/2014/main" id="{C0BBF5B6-84AB-4AE4-9273-C48259E48E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3852844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733926" y="304965"/>
            <a:ext cx="8565109" cy="1325563"/>
          </a:xfrm>
        </p:spPr>
        <p:txBody>
          <a:bodyPr anchor="ctr">
            <a:normAutofit/>
          </a:bodyPr>
          <a:lstStyle/>
          <a:p>
            <a:r>
              <a:rPr lang="en-US" dirty="0"/>
              <a:t>EXECUTIVE SUMMARY</a:t>
            </a:r>
          </a:p>
        </p:txBody>
      </p:sp>
      <p:graphicFrame>
        <p:nvGraphicFramePr>
          <p:cNvPr id="7" name="Diagram 6">
            <a:extLst>
              <a:ext uri="{FF2B5EF4-FFF2-40B4-BE49-F238E27FC236}">
                <a16:creationId xmlns:a16="http://schemas.microsoft.com/office/drawing/2014/main" id="{FEDA0309-7CB9-4E2B-A40A-48FC4A108E9A}"/>
              </a:ext>
            </a:extLst>
          </p:cNvPr>
          <p:cNvGraphicFramePr/>
          <p:nvPr>
            <p:extLst>
              <p:ext uri="{D42A27DB-BD31-4B8C-83A1-F6EECF244321}">
                <p14:modId xmlns:p14="http://schemas.microsoft.com/office/powerpoint/2010/main" val="3422746605"/>
              </p:ext>
            </p:extLst>
          </p:nvPr>
        </p:nvGraphicFramePr>
        <p:xfrm>
          <a:off x="1488674" y="1199978"/>
          <a:ext cx="9303658"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836233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354698"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Interactive Map with Folium</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All Launch Sites on a Map</a:t>
            </a:r>
          </a:p>
        </p:txBody>
      </p:sp>
      <p:pic>
        <p:nvPicPr>
          <p:cNvPr id="3" name="Picture 2">
            <a:extLst>
              <a:ext uri="{FF2B5EF4-FFF2-40B4-BE49-F238E27FC236}">
                <a16:creationId xmlns:a16="http://schemas.microsoft.com/office/drawing/2014/main" id="{4D3ED0DA-0794-4FC5-834C-A357830AE65E}"/>
              </a:ext>
            </a:extLst>
          </p:cNvPr>
          <p:cNvPicPr>
            <a:picLocks noChangeAspect="1"/>
          </p:cNvPicPr>
          <p:nvPr/>
        </p:nvPicPr>
        <p:blipFill>
          <a:blip r:embed="rId2"/>
          <a:stretch>
            <a:fillRect/>
          </a:stretch>
        </p:blipFill>
        <p:spPr>
          <a:xfrm>
            <a:off x="2300287" y="1350743"/>
            <a:ext cx="8261033" cy="48238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Graphic 4" descr="Blog with solid fill">
            <a:extLst>
              <a:ext uri="{FF2B5EF4-FFF2-40B4-BE49-F238E27FC236}">
                <a16:creationId xmlns:a16="http://schemas.microsoft.com/office/drawing/2014/main" id="{0B969472-BDC8-4B02-A422-6F8FAC94CF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36472265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800468"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Interactive Map with Folium</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Launch Sites Locations Analysis</a:t>
            </a:r>
          </a:p>
        </p:txBody>
      </p:sp>
      <p:pic>
        <p:nvPicPr>
          <p:cNvPr id="3" name="Picture 2">
            <a:extLst>
              <a:ext uri="{FF2B5EF4-FFF2-40B4-BE49-F238E27FC236}">
                <a16:creationId xmlns:a16="http://schemas.microsoft.com/office/drawing/2014/main" id="{CCF27790-D6EA-4FB2-BB20-81D89A677638}"/>
              </a:ext>
            </a:extLst>
          </p:cNvPr>
          <p:cNvPicPr>
            <a:picLocks noChangeAspect="1"/>
          </p:cNvPicPr>
          <p:nvPr/>
        </p:nvPicPr>
        <p:blipFill>
          <a:blip r:embed="rId2"/>
          <a:stretch>
            <a:fillRect/>
          </a:stretch>
        </p:blipFill>
        <p:spPr>
          <a:xfrm>
            <a:off x="4571443" y="1372798"/>
            <a:ext cx="4092497" cy="26662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0" name="Group 9">
            <a:extLst>
              <a:ext uri="{FF2B5EF4-FFF2-40B4-BE49-F238E27FC236}">
                <a16:creationId xmlns:a16="http://schemas.microsoft.com/office/drawing/2014/main" id="{2D1484E0-85A3-46E5-B652-14C9DE27BE83}"/>
              </a:ext>
            </a:extLst>
          </p:cNvPr>
          <p:cNvGrpSpPr/>
          <p:nvPr/>
        </p:nvGrpSpPr>
        <p:grpSpPr>
          <a:xfrm>
            <a:off x="576169" y="2705899"/>
            <a:ext cx="3138581" cy="2666201"/>
            <a:chOff x="576169" y="2435561"/>
            <a:chExt cx="4503832" cy="3598627"/>
          </a:xfrm>
        </p:grpSpPr>
        <p:sp>
          <p:nvSpPr>
            <p:cNvPr id="8" name="Arrow: Right 7">
              <a:extLst>
                <a:ext uri="{FF2B5EF4-FFF2-40B4-BE49-F238E27FC236}">
                  <a16:creationId xmlns:a16="http://schemas.microsoft.com/office/drawing/2014/main" id="{A25D0412-FE1D-4222-B8C3-3EF670AEDFD4}"/>
                </a:ext>
              </a:extLst>
            </p:cNvPr>
            <p:cNvSpPr/>
            <p:nvPr/>
          </p:nvSpPr>
          <p:spPr>
            <a:xfrm>
              <a:off x="576169" y="2435561"/>
              <a:ext cx="4503832" cy="3598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4924CFA-0C44-4BF0-B39A-D7DD3599950B}"/>
                </a:ext>
              </a:extLst>
            </p:cNvPr>
            <p:cNvSpPr txBox="1"/>
            <p:nvPr/>
          </p:nvSpPr>
          <p:spPr>
            <a:xfrm>
              <a:off x="1010891" y="3549442"/>
              <a:ext cx="2933214" cy="1370861"/>
            </a:xfrm>
            <a:prstGeom prst="rect">
              <a:avLst/>
            </a:prstGeom>
            <a:noFill/>
          </p:spPr>
          <p:txBody>
            <a:bodyPr wrap="square" rtlCol="0">
              <a:spAutoFit/>
            </a:bodyPr>
            <a:lstStyle/>
            <a:p>
              <a:pPr algn="ctr"/>
              <a:r>
                <a:rPr lang="en-US" sz="2000" b="0" i="0" dirty="0">
                  <a:solidFill>
                    <a:schemeClr val="bg1"/>
                  </a:solidFill>
                  <a:effectLst/>
                  <a:latin typeface="Abadi" panose="020B0604020104020204" pitchFamily="34" charset="0"/>
                  <a:cs typeface="Arial" panose="020B0604020202020204" pitchFamily="34" charset="0"/>
                </a:rPr>
                <a:t>Map with success/failed launches</a:t>
              </a:r>
            </a:p>
          </p:txBody>
        </p:sp>
      </p:grpSp>
      <p:pic>
        <p:nvPicPr>
          <p:cNvPr id="5" name="Picture 4">
            <a:extLst>
              <a:ext uri="{FF2B5EF4-FFF2-40B4-BE49-F238E27FC236}">
                <a16:creationId xmlns:a16="http://schemas.microsoft.com/office/drawing/2014/main" id="{8AA85949-715E-4B18-8E53-172199C02E32}"/>
              </a:ext>
            </a:extLst>
          </p:cNvPr>
          <p:cNvPicPr>
            <a:picLocks noChangeAspect="1"/>
          </p:cNvPicPr>
          <p:nvPr/>
        </p:nvPicPr>
        <p:blipFill>
          <a:blip r:embed="rId3"/>
          <a:stretch>
            <a:fillRect/>
          </a:stretch>
        </p:blipFill>
        <p:spPr>
          <a:xfrm>
            <a:off x="5705445" y="4057025"/>
            <a:ext cx="5370225" cy="22877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Graphic 10" descr="Blog with solid fill">
            <a:extLst>
              <a:ext uri="{FF2B5EF4-FFF2-40B4-BE49-F238E27FC236}">
                <a16:creationId xmlns:a16="http://schemas.microsoft.com/office/drawing/2014/main" id="{11290E24-59A7-4942-A945-8E6A660077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413" y="551878"/>
            <a:ext cx="914400" cy="914400"/>
          </a:xfrm>
          <a:prstGeom prst="rect">
            <a:avLst/>
          </a:prstGeom>
        </p:spPr>
      </p:pic>
    </p:spTree>
    <p:extLst>
      <p:ext uri="{BB962C8B-B14F-4D97-AF65-F5344CB8AC3E}">
        <p14:creationId xmlns:p14="http://schemas.microsoft.com/office/powerpoint/2010/main" val="2982779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10189088"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Interactive Map with Folium</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The Success/Failed launches on the Map</a:t>
            </a:r>
          </a:p>
        </p:txBody>
      </p:sp>
      <p:pic>
        <p:nvPicPr>
          <p:cNvPr id="5" name="Graphic 4" descr="Blog with solid fill">
            <a:extLst>
              <a:ext uri="{FF2B5EF4-FFF2-40B4-BE49-F238E27FC236}">
                <a16:creationId xmlns:a16="http://schemas.microsoft.com/office/drawing/2014/main" id="{E1301265-11DD-4491-8AE5-3500E0C1A6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413" y="551878"/>
            <a:ext cx="914400" cy="914400"/>
          </a:xfrm>
          <a:prstGeom prst="rect">
            <a:avLst/>
          </a:prstGeom>
        </p:spPr>
      </p:pic>
      <p:pic>
        <p:nvPicPr>
          <p:cNvPr id="7" name="Picture 6">
            <a:extLst>
              <a:ext uri="{FF2B5EF4-FFF2-40B4-BE49-F238E27FC236}">
                <a16:creationId xmlns:a16="http://schemas.microsoft.com/office/drawing/2014/main" id="{DC0F2A59-6733-48EA-938A-154D79F63EF1}"/>
              </a:ext>
            </a:extLst>
          </p:cNvPr>
          <p:cNvPicPr>
            <a:picLocks noChangeAspect="1"/>
          </p:cNvPicPr>
          <p:nvPr/>
        </p:nvPicPr>
        <p:blipFill>
          <a:blip r:embed="rId4"/>
          <a:stretch>
            <a:fillRect/>
          </a:stretch>
        </p:blipFill>
        <p:spPr>
          <a:xfrm>
            <a:off x="407669" y="1550669"/>
            <a:ext cx="5384204" cy="19069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a:extLst>
              <a:ext uri="{FF2B5EF4-FFF2-40B4-BE49-F238E27FC236}">
                <a16:creationId xmlns:a16="http://schemas.microsoft.com/office/drawing/2014/main" id="{3196BD12-0027-4099-84FA-76F01919D084}"/>
              </a:ext>
            </a:extLst>
          </p:cNvPr>
          <p:cNvPicPr>
            <a:picLocks noChangeAspect="1"/>
          </p:cNvPicPr>
          <p:nvPr/>
        </p:nvPicPr>
        <p:blipFill>
          <a:blip r:embed="rId5"/>
          <a:stretch>
            <a:fillRect/>
          </a:stretch>
        </p:blipFill>
        <p:spPr>
          <a:xfrm>
            <a:off x="6012181" y="1550669"/>
            <a:ext cx="5772150" cy="47097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0" name="Group 19">
            <a:extLst>
              <a:ext uri="{FF2B5EF4-FFF2-40B4-BE49-F238E27FC236}">
                <a16:creationId xmlns:a16="http://schemas.microsoft.com/office/drawing/2014/main" id="{1F32B28B-DF6F-4E30-BDA9-873F2409F8B9}"/>
              </a:ext>
            </a:extLst>
          </p:cNvPr>
          <p:cNvGrpSpPr/>
          <p:nvPr/>
        </p:nvGrpSpPr>
        <p:grpSpPr>
          <a:xfrm>
            <a:off x="2093402" y="4815050"/>
            <a:ext cx="3808625" cy="1043626"/>
            <a:chOff x="900535" y="3905564"/>
            <a:chExt cx="3740045" cy="1401767"/>
          </a:xfrm>
        </p:grpSpPr>
        <p:pic>
          <p:nvPicPr>
            <p:cNvPr id="13" name="Graphic 12" descr="Marker with solid fill">
              <a:extLst>
                <a:ext uri="{FF2B5EF4-FFF2-40B4-BE49-F238E27FC236}">
                  <a16:creationId xmlns:a16="http://schemas.microsoft.com/office/drawing/2014/main" id="{DCBC1E21-BA60-4A3C-8808-DBF5C4BF4AA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0535" y="3905564"/>
              <a:ext cx="694707" cy="694707"/>
            </a:xfrm>
            <a:prstGeom prst="rect">
              <a:avLst/>
            </a:prstGeom>
          </p:spPr>
        </p:pic>
        <p:sp>
          <p:nvSpPr>
            <p:cNvPr id="14" name="TextBox 13">
              <a:extLst>
                <a:ext uri="{FF2B5EF4-FFF2-40B4-BE49-F238E27FC236}">
                  <a16:creationId xmlns:a16="http://schemas.microsoft.com/office/drawing/2014/main" id="{4DC49703-0C03-4121-9DDE-3A635C0FBEE5}"/>
                </a:ext>
              </a:extLst>
            </p:cNvPr>
            <p:cNvSpPr txBox="1"/>
            <p:nvPr/>
          </p:nvSpPr>
          <p:spPr>
            <a:xfrm>
              <a:off x="1417320" y="4001290"/>
              <a:ext cx="3223260" cy="369332"/>
            </a:xfrm>
            <a:prstGeom prst="rect">
              <a:avLst/>
            </a:prstGeom>
            <a:noFill/>
          </p:spPr>
          <p:txBody>
            <a:bodyPr wrap="square" rtlCol="0">
              <a:spAutoFit/>
            </a:bodyPr>
            <a:lstStyle/>
            <a:p>
              <a:r>
                <a:rPr lang="en-US" dirty="0">
                  <a:solidFill>
                    <a:schemeClr val="accent1"/>
                  </a:solidFill>
                </a:rPr>
                <a:t>Launch was successful (class=1)</a:t>
              </a:r>
            </a:p>
          </p:txBody>
        </p:sp>
        <p:sp>
          <p:nvSpPr>
            <p:cNvPr id="17" name="TextBox 16">
              <a:extLst>
                <a:ext uri="{FF2B5EF4-FFF2-40B4-BE49-F238E27FC236}">
                  <a16:creationId xmlns:a16="http://schemas.microsoft.com/office/drawing/2014/main" id="{7DD50216-7A09-45D2-9008-9A75973954EA}"/>
                </a:ext>
              </a:extLst>
            </p:cNvPr>
            <p:cNvSpPr txBox="1"/>
            <p:nvPr/>
          </p:nvSpPr>
          <p:spPr>
            <a:xfrm>
              <a:off x="1417320" y="4757826"/>
              <a:ext cx="3223260" cy="369332"/>
            </a:xfrm>
            <a:prstGeom prst="rect">
              <a:avLst/>
            </a:prstGeom>
            <a:noFill/>
          </p:spPr>
          <p:txBody>
            <a:bodyPr wrap="square" rtlCol="0">
              <a:spAutoFit/>
            </a:bodyPr>
            <a:lstStyle/>
            <a:p>
              <a:r>
                <a:rPr lang="en-US" dirty="0">
                  <a:solidFill>
                    <a:schemeClr val="accent1"/>
                  </a:solidFill>
                </a:rPr>
                <a:t>Launch was failed (class=0)</a:t>
              </a:r>
            </a:p>
          </p:txBody>
        </p:sp>
        <p:pic>
          <p:nvPicPr>
            <p:cNvPr id="19" name="Graphic 18" descr="Marker outline">
              <a:extLst>
                <a:ext uri="{FF2B5EF4-FFF2-40B4-BE49-F238E27FC236}">
                  <a16:creationId xmlns:a16="http://schemas.microsoft.com/office/drawing/2014/main" id="{7EE1EC1A-C209-4804-8336-BE25CB183DC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2472" y="4634561"/>
              <a:ext cx="672770" cy="672770"/>
            </a:xfrm>
            <a:prstGeom prst="rect">
              <a:avLst/>
            </a:prstGeom>
          </p:spPr>
        </p:pic>
      </p:grpSp>
    </p:spTree>
    <p:extLst>
      <p:ext uri="{BB962C8B-B14F-4D97-AF65-F5344CB8AC3E}">
        <p14:creationId xmlns:p14="http://schemas.microsoft.com/office/powerpoint/2010/main" val="3314144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800468"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Interactive Map with Folium</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Distances between proximities sites</a:t>
            </a:r>
          </a:p>
        </p:txBody>
      </p:sp>
      <p:pic>
        <p:nvPicPr>
          <p:cNvPr id="11" name="Graphic 10" descr="Blog with solid fill">
            <a:extLst>
              <a:ext uri="{FF2B5EF4-FFF2-40B4-BE49-F238E27FC236}">
                <a16:creationId xmlns:a16="http://schemas.microsoft.com/office/drawing/2014/main" id="{11290E24-59A7-4942-A945-8E6A660077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413" y="551878"/>
            <a:ext cx="914400" cy="914400"/>
          </a:xfrm>
          <a:prstGeom prst="rect">
            <a:avLst/>
          </a:prstGeom>
        </p:spPr>
      </p:pic>
      <p:pic>
        <p:nvPicPr>
          <p:cNvPr id="4" name="Picture 3">
            <a:extLst>
              <a:ext uri="{FF2B5EF4-FFF2-40B4-BE49-F238E27FC236}">
                <a16:creationId xmlns:a16="http://schemas.microsoft.com/office/drawing/2014/main" id="{8FAD1F20-BC59-4746-BFEB-68AADF7A351E}"/>
              </a:ext>
            </a:extLst>
          </p:cNvPr>
          <p:cNvPicPr>
            <a:picLocks noChangeAspect="1"/>
          </p:cNvPicPr>
          <p:nvPr/>
        </p:nvPicPr>
        <p:blipFill>
          <a:blip r:embed="rId4"/>
          <a:stretch>
            <a:fillRect/>
          </a:stretch>
        </p:blipFill>
        <p:spPr>
          <a:xfrm>
            <a:off x="265413" y="1466278"/>
            <a:ext cx="4419600" cy="29146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C8E1C19D-8C8C-4BA7-9787-341EC19854CA}"/>
              </a:ext>
            </a:extLst>
          </p:cNvPr>
          <p:cNvPicPr>
            <a:picLocks noChangeAspect="1"/>
          </p:cNvPicPr>
          <p:nvPr/>
        </p:nvPicPr>
        <p:blipFill>
          <a:blip r:embed="rId5"/>
          <a:stretch>
            <a:fillRect/>
          </a:stretch>
        </p:blipFill>
        <p:spPr>
          <a:xfrm>
            <a:off x="5240037" y="1466279"/>
            <a:ext cx="6155673" cy="13942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13">
            <a:extLst>
              <a:ext uri="{FF2B5EF4-FFF2-40B4-BE49-F238E27FC236}">
                <a16:creationId xmlns:a16="http://schemas.microsoft.com/office/drawing/2014/main" id="{DB767C04-DF6E-48B3-BFFF-319AD29343E5}"/>
              </a:ext>
            </a:extLst>
          </p:cNvPr>
          <p:cNvPicPr>
            <a:picLocks noChangeAspect="1"/>
          </p:cNvPicPr>
          <p:nvPr/>
        </p:nvPicPr>
        <p:blipFill>
          <a:blip r:embed="rId6"/>
          <a:stretch>
            <a:fillRect/>
          </a:stretch>
        </p:blipFill>
        <p:spPr>
          <a:xfrm>
            <a:off x="5240037" y="3177538"/>
            <a:ext cx="6155673" cy="29340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578980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9800468" cy="1034129"/>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Interactive Map with Folium</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Distances between proximities sites</a:t>
            </a:r>
          </a:p>
        </p:txBody>
      </p:sp>
      <p:pic>
        <p:nvPicPr>
          <p:cNvPr id="11" name="Graphic 10" descr="Blog with solid fill">
            <a:extLst>
              <a:ext uri="{FF2B5EF4-FFF2-40B4-BE49-F238E27FC236}">
                <a16:creationId xmlns:a16="http://schemas.microsoft.com/office/drawing/2014/main" id="{11290E24-59A7-4942-A945-8E6A660077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413" y="551878"/>
            <a:ext cx="914400" cy="914400"/>
          </a:xfrm>
          <a:prstGeom prst="rect">
            <a:avLst/>
          </a:prstGeom>
        </p:spPr>
      </p:pic>
      <p:pic>
        <p:nvPicPr>
          <p:cNvPr id="3" name="Picture 2">
            <a:extLst>
              <a:ext uri="{FF2B5EF4-FFF2-40B4-BE49-F238E27FC236}">
                <a16:creationId xmlns:a16="http://schemas.microsoft.com/office/drawing/2014/main" id="{7A5E46B9-C22E-4F66-AA0F-ECAA21D4AE14}"/>
              </a:ext>
            </a:extLst>
          </p:cNvPr>
          <p:cNvPicPr>
            <a:picLocks noChangeAspect="1"/>
          </p:cNvPicPr>
          <p:nvPr/>
        </p:nvPicPr>
        <p:blipFill>
          <a:blip r:embed="rId4"/>
          <a:stretch>
            <a:fillRect/>
          </a:stretch>
        </p:blipFill>
        <p:spPr>
          <a:xfrm>
            <a:off x="1861185" y="1306616"/>
            <a:ext cx="9086850" cy="43148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Rectangle 5">
            <a:extLst>
              <a:ext uri="{FF2B5EF4-FFF2-40B4-BE49-F238E27FC236}">
                <a16:creationId xmlns:a16="http://schemas.microsoft.com/office/drawing/2014/main" id="{24F370CA-6A73-45A1-9C64-3BEBCFDF8165}"/>
              </a:ext>
            </a:extLst>
          </p:cNvPr>
          <p:cNvSpPr/>
          <p:nvPr/>
        </p:nvSpPr>
        <p:spPr>
          <a:xfrm>
            <a:off x="2114550" y="5621441"/>
            <a:ext cx="8355330" cy="830997"/>
          </a:xfrm>
          <a:prstGeom prst="rect">
            <a:avLst/>
          </a:prstGeom>
          <a:noFill/>
        </p:spPr>
        <p:txBody>
          <a:bodyPr wrap="square" lIns="91440" tIns="45720" rIns="91440" bIns="45720">
            <a:spAutoFit/>
          </a:bodyPr>
          <a:lstStyle/>
          <a:p>
            <a:pPr algn="ctr"/>
            <a:r>
              <a:rPr lang="en-US" sz="2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Distance between </a:t>
            </a:r>
            <a:r>
              <a:rPr lang="en-US" sz="2400" dirty="0">
                <a:solidFill>
                  <a:srgbClr val="FF0000"/>
                </a:solidFill>
                <a:effectLst/>
              </a:rPr>
              <a:t>CCAFS SLC-40 </a:t>
            </a:r>
            <a:r>
              <a:rPr lang="en-US" sz="2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Launch site and the point Coast</a:t>
            </a:r>
          </a:p>
          <a:p>
            <a:pPr algn="ctr"/>
            <a:r>
              <a:rPr lang="en-US" sz="2400" b="1"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0.9 Km</a:t>
            </a:r>
            <a:endParaRPr lang="en-US" sz="24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9" name="Rectangle 1">
            <a:extLst>
              <a:ext uri="{FF2B5EF4-FFF2-40B4-BE49-F238E27FC236}">
                <a16:creationId xmlns:a16="http://schemas.microsoft.com/office/drawing/2014/main" id="{9E2F6726-CD87-406A-B39D-1DE3BB992304}"/>
              </a:ext>
            </a:extLst>
          </p:cNvPr>
          <p:cNvSpPr>
            <a:spLocks noChangeArrowheads="1"/>
          </p:cNvSpPr>
          <p:nvPr/>
        </p:nvSpPr>
        <p:spPr bwMode="auto">
          <a:xfrm>
            <a:off x="838200" y="38401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18550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8D5BB62-1C64-4D5D-A248-881FCC594620}"/>
              </a:ext>
            </a:extLst>
          </p:cNvPr>
          <p:cNvSpPr txBox="1"/>
          <p:nvPr/>
        </p:nvSpPr>
        <p:spPr>
          <a:xfrm>
            <a:off x="977277" y="1755781"/>
            <a:ext cx="10655300" cy="338554"/>
          </a:xfrm>
          <a:prstGeom prst="rect">
            <a:avLst/>
          </a:prstGeom>
          <a:noFill/>
        </p:spPr>
        <p:txBody>
          <a:bodyPr wrap="square" rtlCol="0">
            <a:spAutoFit/>
          </a:bodyPr>
          <a:lstStyle/>
          <a:p>
            <a:pPr algn="ctr"/>
            <a:r>
              <a:rPr lang="en-US" sz="1600" dirty="0">
                <a:hlinkClick r:id="rId2"/>
              </a:rPr>
              <a:t>https://github.com/Francys73/Final-Data-Science-Project/blob/master/Machine%20Learning%20Prediction%20lab.ipynb</a:t>
            </a:r>
            <a:endParaRPr lang="en-US" sz="1600" dirty="0"/>
          </a:p>
        </p:txBody>
      </p:sp>
      <p:grpSp>
        <p:nvGrpSpPr>
          <p:cNvPr id="3" name="Group 2">
            <a:extLst>
              <a:ext uri="{FF2B5EF4-FFF2-40B4-BE49-F238E27FC236}">
                <a16:creationId xmlns:a16="http://schemas.microsoft.com/office/drawing/2014/main" id="{B228CE7C-51E7-4049-8838-E53F8D028982}"/>
              </a:ext>
            </a:extLst>
          </p:cNvPr>
          <p:cNvGrpSpPr/>
          <p:nvPr/>
        </p:nvGrpSpPr>
        <p:grpSpPr>
          <a:xfrm>
            <a:off x="1166594" y="2371785"/>
            <a:ext cx="10994926" cy="2464384"/>
            <a:chOff x="714527" y="2149515"/>
            <a:chExt cx="10994926" cy="2464384"/>
          </a:xfrm>
        </p:grpSpPr>
        <p:sp>
          <p:nvSpPr>
            <p:cNvPr id="4" name="Freeform: Shape 3">
              <a:extLst>
                <a:ext uri="{FF2B5EF4-FFF2-40B4-BE49-F238E27FC236}">
                  <a16:creationId xmlns:a16="http://schemas.microsoft.com/office/drawing/2014/main" id="{8A3A488A-CA46-461C-99F1-5C16FBEB5A28}"/>
                </a:ext>
              </a:extLst>
            </p:cNvPr>
            <p:cNvSpPr/>
            <p:nvPr/>
          </p:nvSpPr>
          <p:spPr>
            <a:xfrm>
              <a:off x="1380534" y="2149515"/>
              <a:ext cx="2880493" cy="2448920"/>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4" tIns="364360" rIns="729430" bIns="364360" numCol="1" spcCol="1270" anchor="ctr" anchorCtr="0">
              <a:noAutofit/>
            </a:bodyPr>
            <a:lstStyle/>
            <a:p>
              <a:pPr marL="114300" lvl="1" indent="-114300" algn="l" defTabSz="622300">
                <a:lnSpc>
                  <a:spcPct val="90000"/>
                </a:lnSpc>
                <a:spcBef>
                  <a:spcPct val="0"/>
                </a:spcBef>
                <a:spcAft>
                  <a:spcPct val="15000"/>
                </a:spcAft>
                <a:buChar char="•"/>
              </a:pPr>
              <a:endParaRPr lang="en-US" sz="1400" dirty="0"/>
            </a:p>
            <a:p>
              <a:pPr marL="114300" lvl="1" indent="-114300" algn="l" defTabSz="622300">
                <a:lnSpc>
                  <a:spcPct val="90000"/>
                </a:lnSpc>
                <a:spcBef>
                  <a:spcPct val="0"/>
                </a:spcBef>
                <a:spcAft>
                  <a:spcPct val="15000"/>
                </a:spcAft>
                <a:buChar char="•"/>
              </a:pPr>
              <a:r>
                <a:rPr lang="en-US" sz="1400" dirty="0"/>
                <a:t>matplotlib</a:t>
              </a:r>
            </a:p>
            <a:p>
              <a:pPr marL="114300" lvl="1" indent="-114300" algn="l" defTabSz="622300">
                <a:lnSpc>
                  <a:spcPct val="90000"/>
                </a:lnSpc>
                <a:spcBef>
                  <a:spcPct val="0"/>
                </a:spcBef>
                <a:spcAft>
                  <a:spcPct val="15000"/>
                </a:spcAft>
                <a:buChar char="•"/>
              </a:pPr>
              <a:r>
                <a:rPr lang="en-US" sz="1400" dirty="0"/>
                <a:t>seaborn</a:t>
              </a:r>
            </a:p>
            <a:p>
              <a:pPr marL="114300" lvl="1" indent="-114300" algn="l" defTabSz="622300">
                <a:lnSpc>
                  <a:spcPct val="90000"/>
                </a:lnSpc>
                <a:spcBef>
                  <a:spcPct val="0"/>
                </a:spcBef>
                <a:spcAft>
                  <a:spcPct val="15000"/>
                </a:spcAft>
                <a:buChar char="•"/>
              </a:pPr>
              <a:r>
                <a:rPr lang="en-US" sz="1400" dirty="0" err="1"/>
                <a:t>Sklear</a:t>
              </a:r>
              <a:r>
                <a:rPr lang="en-US" sz="1400" dirty="0"/>
                <a:t>: </a:t>
              </a:r>
            </a:p>
            <a:p>
              <a:pPr marL="0" lvl="1" algn="l" defTabSz="622300">
                <a:lnSpc>
                  <a:spcPct val="90000"/>
                </a:lnSpc>
                <a:spcBef>
                  <a:spcPct val="0"/>
                </a:spcBef>
                <a:spcAft>
                  <a:spcPct val="15000"/>
                </a:spcAft>
              </a:pPr>
              <a:r>
                <a:rPr lang="en-US" sz="1400" dirty="0"/>
                <a:t>  preprocessing</a:t>
              </a:r>
            </a:p>
            <a:p>
              <a:pPr marL="0" lvl="1" algn="l" defTabSz="622300">
                <a:lnSpc>
                  <a:spcPct val="90000"/>
                </a:lnSpc>
                <a:spcBef>
                  <a:spcPct val="0"/>
                </a:spcBef>
                <a:spcAft>
                  <a:spcPct val="15000"/>
                </a:spcAft>
              </a:pPr>
              <a:r>
                <a:rPr lang="en-US" sz="1400" dirty="0"/>
                <a:t>  </a:t>
              </a:r>
              <a:r>
                <a:rPr lang="en-US" sz="1400" dirty="0" err="1"/>
                <a:t>train_test_split</a:t>
              </a:r>
              <a:endParaRPr lang="en-US" sz="1400" dirty="0"/>
            </a:p>
            <a:p>
              <a:pPr marL="0" lvl="1" algn="l" defTabSz="622300">
                <a:lnSpc>
                  <a:spcPct val="90000"/>
                </a:lnSpc>
                <a:spcBef>
                  <a:spcPct val="0"/>
                </a:spcBef>
                <a:spcAft>
                  <a:spcPct val="15000"/>
                </a:spcAft>
              </a:pPr>
              <a:r>
                <a:rPr lang="en-US" sz="1400" dirty="0"/>
                <a:t>  </a:t>
              </a:r>
              <a:r>
                <a:rPr lang="en-US" sz="1400" dirty="0" err="1"/>
                <a:t>GridSearchCV</a:t>
              </a:r>
              <a:endParaRPr lang="en-US" sz="1400" dirty="0"/>
            </a:p>
            <a:p>
              <a:pPr marL="0" lvl="1" algn="l" defTabSz="622300">
                <a:lnSpc>
                  <a:spcPct val="90000"/>
                </a:lnSpc>
                <a:spcBef>
                  <a:spcPct val="0"/>
                </a:spcBef>
                <a:spcAft>
                  <a:spcPct val="15000"/>
                </a:spcAft>
              </a:pPr>
              <a:r>
                <a:rPr lang="en-US" sz="1400" dirty="0"/>
                <a:t>  </a:t>
              </a:r>
              <a:r>
                <a:rPr lang="en-US" sz="1400" dirty="0" err="1"/>
                <a:t>LogisticRegression</a:t>
              </a:r>
              <a:endParaRPr lang="en-US" sz="1400" dirty="0"/>
            </a:p>
            <a:p>
              <a:pPr marL="0" lvl="1" algn="l" defTabSz="622300">
                <a:lnSpc>
                  <a:spcPct val="90000"/>
                </a:lnSpc>
                <a:spcBef>
                  <a:spcPct val="0"/>
                </a:spcBef>
                <a:spcAft>
                  <a:spcPct val="15000"/>
                </a:spcAft>
              </a:pPr>
              <a:endParaRPr lang="en-US" sz="1400" dirty="0"/>
            </a:p>
          </p:txBody>
        </p:sp>
        <p:sp>
          <p:nvSpPr>
            <p:cNvPr id="5" name="Freeform: Shape 4">
              <a:extLst>
                <a:ext uri="{FF2B5EF4-FFF2-40B4-BE49-F238E27FC236}">
                  <a16:creationId xmlns:a16="http://schemas.microsoft.com/office/drawing/2014/main" id="{1BC96DDF-B9A9-43A0-A30F-B63FECC7B016}"/>
                </a:ext>
              </a:extLst>
            </p:cNvPr>
            <p:cNvSpPr/>
            <p:nvPr/>
          </p:nvSpPr>
          <p:spPr>
            <a:xfrm>
              <a:off x="714527"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Perform exploratory Data Analysis and Training Labels</a:t>
              </a:r>
            </a:p>
          </p:txBody>
        </p:sp>
        <p:sp>
          <p:nvSpPr>
            <p:cNvPr id="6" name="Freeform: Shape 5">
              <a:extLst>
                <a:ext uri="{FF2B5EF4-FFF2-40B4-BE49-F238E27FC236}">
                  <a16:creationId xmlns:a16="http://schemas.microsoft.com/office/drawing/2014/main" id="{87C04EC9-F1CE-4CEB-A619-C20B3E808E34}"/>
                </a:ext>
              </a:extLst>
            </p:cNvPr>
            <p:cNvSpPr/>
            <p:nvPr/>
          </p:nvSpPr>
          <p:spPr>
            <a:xfrm>
              <a:off x="4781105" y="2244099"/>
              <a:ext cx="3122158" cy="2354336"/>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Create a </a:t>
              </a:r>
              <a:r>
                <a:rPr lang="en-US" sz="1400" kern="1200" dirty="0" err="1"/>
                <a:t>columm</a:t>
              </a:r>
              <a:r>
                <a:rPr lang="en-US" sz="1400" kern="1200" dirty="0"/>
                <a:t> for the class</a:t>
              </a:r>
            </a:p>
            <a:p>
              <a:pPr marL="114300" lvl="1" indent="-114300" algn="l" defTabSz="622300">
                <a:lnSpc>
                  <a:spcPct val="90000"/>
                </a:lnSpc>
                <a:spcBef>
                  <a:spcPct val="0"/>
                </a:spcBef>
                <a:spcAft>
                  <a:spcPct val="15000"/>
                </a:spcAft>
                <a:buChar char="•"/>
              </a:pPr>
              <a:r>
                <a:rPr lang="en-US" sz="1400" dirty="0"/>
                <a:t>Standardize the data</a:t>
              </a:r>
              <a:endParaRPr lang="en-US" sz="1400" kern="1200" dirty="0"/>
            </a:p>
            <a:p>
              <a:pPr marL="114300" lvl="1" indent="-114300" algn="l" defTabSz="622300">
                <a:lnSpc>
                  <a:spcPct val="90000"/>
                </a:lnSpc>
                <a:spcBef>
                  <a:spcPct val="0"/>
                </a:spcBef>
                <a:spcAft>
                  <a:spcPct val="15000"/>
                </a:spcAft>
                <a:buChar char="•"/>
              </a:pPr>
              <a:r>
                <a:rPr lang="en-US" sz="1400" dirty="0"/>
                <a:t>Split into training and test data</a:t>
              </a:r>
            </a:p>
            <a:p>
              <a:pPr marL="114300" lvl="1" indent="-114300" algn="l" defTabSz="622300">
                <a:lnSpc>
                  <a:spcPct val="90000"/>
                </a:lnSpc>
                <a:spcBef>
                  <a:spcPct val="0"/>
                </a:spcBef>
                <a:spcAft>
                  <a:spcPct val="15000"/>
                </a:spcAft>
                <a:buChar char="•"/>
              </a:pPr>
              <a:r>
                <a:rPr lang="en-US" sz="1400" kern="1200" dirty="0"/>
                <a:t>Find the best prediction method </a:t>
              </a:r>
            </a:p>
          </p:txBody>
        </p:sp>
        <p:sp>
          <p:nvSpPr>
            <p:cNvPr id="8" name="Freeform: Shape 7">
              <a:extLst>
                <a:ext uri="{FF2B5EF4-FFF2-40B4-BE49-F238E27FC236}">
                  <a16:creationId xmlns:a16="http://schemas.microsoft.com/office/drawing/2014/main" id="{D10BB0A6-D18A-43C8-B1EB-F55561B808DB}"/>
                </a:ext>
              </a:extLst>
            </p:cNvPr>
            <p:cNvSpPr/>
            <p:nvPr/>
          </p:nvSpPr>
          <p:spPr>
            <a:xfrm>
              <a:off x="4103342" y="2735771"/>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Objectives</a:t>
              </a:r>
            </a:p>
          </p:txBody>
        </p:sp>
        <p:sp>
          <p:nvSpPr>
            <p:cNvPr id="9" name="Freeform: Shape 8">
              <a:extLst>
                <a:ext uri="{FF2B5EF4-FFF2-40B4-BE49-F238E27FC236}">
                  <a16:creationId xmlns:a16="http://schemas.microsoft.com/office/drawing/2014/main" id="{D70D19DF-82BA-443B-ACC9-526E603C6500}"/>
                </a:ext>
              </a:extLst>
            </p:cNvPr>
            <p:cNvSpPr/>
            <p:nvPr/>
          </p:nvSpPr>
          <p:spPr>
            <a:xfrm>
              <a:off x="8339361" y="2244098"/>
              <a:ext cx="3370092" cy="2369801"/>
            </a:xfrm>
            <a:custGeom>
              <a:avLst/>
              <a:gdLst>
                <a:gd name="connsiteX0" fmla="*/ 0 w 2711052"/>
                <a:gd name="connsiteY0" fmla="*/ 355470 h 2369801"/>
                <a:gd name="connsiteX1" fmla="*/ 1526152 w 2711052"/>
                <a:gd name="connsiteY1" fmla="*/ 355470 h 2369801"/>
                <a:gd name="connsiteX2" fmla="*/ 1526152 w 2711052"/>
                <a:gd name="connsiteY2" fmla="*/ 0 h 2369801"/>
                <a:gd name="connsiteX3" fmla="*/ 2711052 w 2711052"/>
                <a:gd name="connsiteY3" fmla="*/ 1184901 h 2369801"/>
                <a:gd name="connsiteX4" fmla="*/ 1526152 w 2711052"/>
                <a:gd name="connsiteY4" fmla="*/ 2369801 h 2369801"/>
                <a:gd name="connsiteX5" fmla="*/ 1526152 w 2711052"/>
                <a:gd name="connsiteY5" fmla="*/ 2014331 h 2369801"/>
                <a:gd name="connsiteX6" fmla="*/ 0 w 2711052"/>
                <a:gd name="connsiteY6" fmla="*/ 2014331 h 2369801"/>
                <a:gd name="connsiteX7" fmla="*/ 0 w 2711052"/>
                <a:gd name="connsiteY7" fmla="*/ 355470 h 236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11052" h="2369801">
                  <a:moveTo>
                    <a:pt x="0" y="355470"/>
                  </a:moveTo>
                  <a:lnTo>
                    <a:pt x="1526152" y="355470"/>
                  </a:lnTo>
                  <a:lnTo>
                    <a:pt x="1526152" y="0"/>
                  </a:lnTo>
                  <a:lnTo>
                    <a:pt x="2711052" y="1184901"/>
                  </a:lnTo>
                  <a:lnTo>
                    <a:pt x="1526152" y="2369801"/>
                  </a:lnTo>
                  <a:lnTo>
                    <a:pt x="1526152" y="2014331"/>
                  </a:lnTo>
                  <a:lnTo>
                    <a:pt x="0" y="2014331"/>
                  </a:lnTo>
                  <a:lnTo>
                    <a:pt x="0" y="35547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13323" tIns="364360" rIns="729431" bIns="364360" numCol="1" spcCol="1270" anchor="ctr" anchorCtr="0">
              <a:noAutofit/>
            </a:bodyPr>
            <a:lstStyle/>
            <a:p>
              <a:pPr marL="0" lvl="1" algn="l" defTabSz="622300">
                <a:lnSpc>
                  <a:spcPct val="90000"/>
                </a:lnSpc>
                <a:spcBef>
                  <a:spcPct val="0"/>
                </a:spcBef>
                <a:spcAft>
                  <a:spcPct val="15000"/>
                </a:spcAft>
              </a:pPr>
              <a:r>
                <a:rPr lang="en-US" sz="1400" kern="1200" dirty="0"/>
                <a:t> </a:t>
              </a:r>
            </a:p>
            <a:p>
              <a:pPr marL="114300" lvl="1" indent="-114300" algn="l" defTabSz="622300">
                <a:lnSpc>
                  <a:spcPct val="90000"/>
                </a:lnSpc>
                <a:spcBef>
                  <a:spcPct val="0"/>
                </a:spcBef>
                <a:spcAft>
                  <a:spcPct val="15000"/>
                </a:spcAft>
                <a:buChar char="•"/>
              </a:pPr>
              <a:r>
                <a:rPr lang="en-US" sz="1400" kern="1200" dirty="0" err="1"/>
                <a:t>GridSearchCV</a:t>
              </a:r>
              <a:r>
                <a:rPr lang="en-US" sz="1400" kern="1200" dirty="0"/>
                <a:t> object</a:t>
              </a:r>
            </a:p>
            <a:p>
              <a:pPr marL="114300" lvl="1" indent="-114300" algn="l" defTabSz="622300">
                <a:lnSpc>
                  <a:spcPct val="90000"/>
                </a:lnSpc>
                <a:spcBef>
                  <a:spcPct val="0"/>
                </a:spcBef>
                <a:spcAft>
                  <a:spcPct val="15000"/>
                </a:spcAft>
                <a:buChar char="•"/>
              </a:pPr>
              <a:r>
                <a:rPr lang="en-US" sz="1400" kern="1200" dirty="0"/>
                <a:t>K nearest neighbor object</a:t>
              </a:r>
            </a:p>
            <a:p>
              <a:pPr marL="114300" lvl="1" indent="-114300" algn="l" defTabSz="622300">
                <a:lnSpc>
                  <a:spcPct val="90000"/>
                </a:lnSpc>
                <a:spcBef>
                  <a:spcPct val="0"/>
                </a:spcBef>
                <a:spcAft>
                  <a:spcPct val="15000"/>
                </a:spcAft>
                <a:buChar char="•"/>
              </a:pPr>
              <a:r>
                <a:rPr lang="en-US" sz="1400" dirty="0"/>
                <a:t>Decision Tree Classifier</a:t>
              </a:r>
            </a:p>
            <a:p>
              <a:pPr marL="114300" lvl="1" indent="-114300" defTabSz="622300">
                <a:lnSpc>
                  <a:spcPct val="90000"/>
                </a:lnSpc>
                <a:spcBef>
                  <a:spcPct val="0"/>
                </a:spcBef>
                <a:spcAft>
                  <a:spcPct val="15000"/>
                </a:spcAft>
                <a:buFontTx/>
                <a:buChar char="•"/>
              </a:pPr>
              <a:r>
                <a:rPr lang="en-US" sz="1400" kern="1200" dirty="0"/>
                <a:t>Confusion Matrix to calculate Accuracy</a:t>
              </a:r>
            </a:p>
            <a:p>
              <a:pPr marL="114300" lvl="1" indent="-114300" algn="l" defTabSz="622300">
                <a:lnSpc>
                  <a:spcPct val="90000"/>
                </a:lnSpc>
                <a:spcBef>
                  <a:spcPct val="0"/>
                </a:spcBef>
                <a:spcAft>
                  <a:spcPct val="15000"/>
                </a:spcAft>
                <a:buChar char="•"/>
              </a:pPr>
              <a:endParaRPr lang="en-US" sz="1400" kern="1200" dirty="0"/>
            </a:p>
            <a:p>
              <a:pPr marL="114300" lvl="1" indent="-114300" algn="l" defTabSz="622300">
                <a:lnSpc>
                  <a:spcPct val="90000"/>
                </a:lnSpc>
                <a:spcBef>
                  <a:spcPct val="0"/>
                </a:spcBef>
                <a:spcAft>
                  <a:spcPct val="15000"/>
                </a:spcAft>
                <a:buChar char="•"/>
              </a:pPr>
              <a:endParaRPr lang="en-US" sz="1400" kern="1200" dirty="0"/>
            </a:p>
          </p:txBody>
        </p:sp>
        <p:sp>
          <p:nvSpPr>
            <p:cNvPr id="10" name="Freeform: Shape 9">
              <a:extLst>
                <a:ext uri="{FF2B5EF4-FFF2-40B4-BE49-F238E27FC236}">
                  <a16:creationId xmlns:a16="http://schemas.microsoft.com/office/drawing/2014/main" id="{1B25C9D6-AE1E-431C-BC5A-CC48DCA5B17C}"/>
                </a:ext>
              </a:extLst>
            </p:cNvPr>
            <p:cNvSpPr/>
            <p:nvPr/>
          </p:nvSpPr>
          <p:spPr>
            <a:xfrm>
              <a:off x="7661599" y="2751236"/>
              <a:ext cx="1355526" cy="1355526"/>
            </a:xfrm>
            <a:custGeom>
              <a:avLst/>
              <a:gdLst>
                <a:gd name="connsiteX0" fmla="*/ 0 w 1355526"/>
                <a:gd name="connsiteY0" fmla="*/ 677763 h 1355526"/>
                <a:gd name="connsiteX1" fmla="*/ 677763 w 1355526"/>
                <a:gd name="connsiteY1" fmla="*/ 0 h 1355526"/>
                <a:gd name="connsiteX2" fmla="*/ 1355526 w 1355526"/>
                <a:gd name="connsiteY2" fmla="*/ 677763 h 1355526"/>
                <a:gd name="connsiteX3" fmla="*/ 677763 w 1355526"/>
                <a:gd name="connsiteY3" fmla="*/ 1355526 h 1355526"/>
                <a:gd name="connsiteX4" fmla="*/ 0 w 1355526"/>
                <a:gd name="connsiteY4" fmla="*/ 677763 h 1355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526" h="1355526">
                  <a:moveTo>
                    <a:pt x="0" y="677763"/>
                  </a:moveTo>
                  <a:cubicBezTo>
                    <a:pt x="0" y="303445"/>
                    <a:pt x="303445" y="0"/>
                    <a:pt x="677763" y="0"/>
                  </a:cubicBezTo>
                  <a:cubicBezTo>
                    <a:pt x="1052081" y="0"/>
                    <a:pt x="1355526" y="303445"/>
                    <a:pt x="1355526" y="677763"/>
                  </a:cubicBezTo>
                  <a:cubicBezTo>
                    <a:pt x="1355526" y="1052081"/>
                    <a:pt x="1052081" y="1355526"/>
                    <a:pt x="677763" y="1355526"/>
                  </a:cubicBezTo>
                  <a:cubicBezTo>
                    <a:pt x="303445" y="1355526"/>
                    <a:pt x="0" y="1052081"/>
                    <a:pt x="0" y="677763"/>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6767" tIns="206767" rIns="206767" bIns="206767" numCol="1" spcCol="1270" anchor="ctr" anchorCtr="0">
              <a:noAutofit/>
            </a:bodyPr>
            <a:lstStyle/>
            <a:p>
              <a:pPr marL="0" lvl="0" indent="0" algn="ctr" defTabSz="577850">
                <a:lnSpc>
                  <a:spcPct val="90000"/>
                </a:lnSpc>
                <a:spcBef>
                  <a:spcPct val="0"/>
                </a:spcBef>
                <a:spcAft>
                  <a:spcPct val="35000"/>
                </a:spcAft>
                <a:buNone/>
              </a:pPr>
              <a:r>
                <a:rPr lang="en-US" sz="1300" kern="1200" dirty="0"/>
                <a:t>Response</a:t>
              </a:r>
            </a:p>
          </p:txBody>
        </p:sp>
      </p:grpSp>
      <p:sp>
        <p:nvSpPr>
          <p:cNvPr id="12" name="TextBox 11">
            <a:extLst>
              <a:ext uri="{FF2B5EF4-FFF2-40B4-BE49-F238E27FC236}">
                <a16:creationId xmlns:a16="http://schemas.microsoft.com/office/drawing/2014/main" id="{F7F9866D-A4BD-4910-8D50-6D781C256D28}"/>
              </a:ext>
            </a:extLst>
          </p:cNvPr>
          <p:cNvSpPr txBox="1"/>
          <p:nvPr/>
        </p:nvSpPr>
        <p:spPr>
          <a:xfrm>
            <a:off x="1166594" y="167654"/>
            <a:ext cx="10655300" cy="1477328"/>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Predictive Analysis – Classification</a:t>
            </a:r>
          </a:p>
          <a:p>
            <a:pPr marL="0" marR="0" lvl="0" indent="0" algn="ctr" defTabSz="914400" rtl="0" eaLnBrk="1" fontAlgn="auto" latinLnBrk="0" hangingPunct="1">
              <a:lnSpc>
                <a:spcPct val="90000"/>
              </a:lnSpc>
              <a:spcBef>
                <a:spcPct val="0"/>
              </a:spcBef>
              <a:spcAft>
                <a:spcPts val="0"/>
              </a:spcAft>
              <a:buClrTx/>
              <a:buSzTx/>
              <a:buFontTx/>
              <a:buNone/>
              <a:tabLst/>
              <a:defRPr/>
            </a:pPr>
            <a:r>
              <a:rPr lang="en-US" sz="3600" dirty="0">
                <a:solidFill>
                  <a:srgbClr val="005493"/>
                </a:solidFill>
                <a:latin typeface="IBM Plex Mono SemiBold" panose="020B0709050203000203" pitchFamily="49" charset="0"/>
              </a:rPr>
              <a:t>Results</a:t>
            </a:r>
            <a:endPar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endParaRP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SpaceX Falcon 9 First Stage Landing Prediction</a:t>
            </a:r>
          </a:p>
        </p:txBody>
      </p:sp>
      <p:sp>
        <p:nvSpPr>
          <p:cNvPr id="14" name="Rectangle 3">
            <a:extLst>
              <a:ext uri="{FF2B5EF4-FFF2-40B4-BE49-F238E27FC236}">
                <a16:creationId xmlns:a16="http://schemas.microsoft.com/office/drawing/2014/main" id="{DCBB598F-B7BE-4BD8-A620-AA98C3EF623B}"/>
              </a:ext>
            </a:extLst>
          </p:cNvPr>
          <p:cNvSpPr>
            <a:spLocks noChangeArrowheads="1"/>
          </p:cNvSpPr>
          <p:nvPr/>
        </p:nvSpPr>
        <p:spPr bwMode="auto">
          <a:xfrm>
            <a:off x="548639" y="5113619"/>
            <a:ext cx="11123283"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pple-system"/>
              </a:rPr>
              <a:t>    Loading Data Frame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pple-system"/>
                <a:hlinkClick r:id="rId3"/>
              </a:rPr>
              <a:t>https://cf-courses-data.s3.us.cloud-object-storage.appdomain.cloud/IBM-DS0321EN-SkillsNetwork/datasets/dataset_part_2.csv</a:t>
            </a:r>
            <a:endParaRPr kumimoji="0" lang="en-US" altLang="en-US" sz="1600" b="0" i="0" u="none" strike="noStrike" cap="none" normalizeH="0" baseline="0" dirty="0">
              <a:ln>
                <a:noFill/>
              </a:ln>
              <a:solidFill>
                <a:schemeClr val="tx1"/>
              </a:solidFill>
              <a:effectLst/>
              <a:latin typeface="-apple-system"/>
            </a:endParaRPr>
          </a:p>
        </p:txBody>
      </p:sp>
      <p:pic>
        <p:nvPicPr>
          <p:cNvPr id="13" name="Graphic 12" descr="Blog with solid fill">
            <a:extLst>
              <a:ext uri="{FF2B5EF4-FFF2-40B4-BE49-F238E27FC236}">
                <a16:creationId xmlns:a16="http://schemas.microsoft.com/office/drawing/2014/main" id="{7E00593D-7DFD-471C-A38B-2FD3FBD262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6473" y="1027264"/>
            <a:ext cx="914400" cy="914400"/>
          </a:xfrm>
          <a:prstGeom prst="rect">
            <a:avLst/>
          </a:prstGeom>
        </p:spPr>
      </p:pic>
    </p:spTree>
    <p:extLst>
      <p:ext uri="{BB962C8B-B14F-4D97-AF65-F5344CB8AC3E}">
        <p14:creationId xmlns:p14="http://schemas.microsoft.com/office/powerpoint/2010/main" val="12686994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371600" y="235365"/>
            <a:ext cx="10024110" cy="1865126"/>
          </a:xfrm>
          <a:prstGeom prst="rect">
            <a:avLst/>
          </a:prstGeom>
          <a:noFill/>
        </p:spPr>
        <p:txBody>
          <a:bodyPr wrap="square" rtlCol="0">
            <a:spAutoFit/>
          </a:bodyPr>
          <a:lstStyle/>
          <a:p>
            <a:pPr algn="ctr">
              <a:lnSpc>
                <a:spcPct val="90000"/>
              </a:lnSpc>
              <a:spcBef>
                <a:spcPct val="0"/>
              </a:spcBef>
              <a:defRPr/>
            </a:pPr>
            <a:r>
              <a:rPr lang="en-US" sz="3600" dirty="0">
                <a:solidFill>
                  <a:srgbClr val="005493"/>
                </a:solidFill>
                <a:latin typeface="IBM Plex Mono SemiBold" panose="020B0709050203000203" pitchFamily="49" charset="0"/>
              </a:rPr>
              <a:t>Predictive Analysis –Classification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Results</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rPr>
              <a:t>SpaceX Falcon 9 First Stage Landing Prediction</a:t>
            </a:r>
          </a:p>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endParaRPr>
          </a:p>
        </p:txBody>
      </p:sp>
      <p:pic>
        <p:nvPicPr>
          <p:cNvPr id="11" name="Graphic 10" descr="Blog with solid fill">
            <a:extLst>
              <a:ext uri="{FF2B5EF4-FFF2-40B4-BE49-F238E27FC236}">
                <a16:creationId xmlns:a16="http://schemas.microsoft.com/office/drawing/2014/main" id="{11290E24-59A7-4942-A945-8E6A660077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413" y="551878"/>
            <a:ext cx="914400" cy="914400"/>
          </a:xfrm>
          <a:prstGeom prst="rect">
            <a:avLst/>
          </a:prstGeom>
        </p:spPr>
      </p:pic>
      <p:pic>
        <p:nvPicPr>
          <p:cNvPr id="13" name="Graphic 12" descr="Cylinder with solid fill">
            <a:extLst>
              <a:ext uri="{FF2B5EF4-FFF2-40B4-BE49-F238E27FC236}">
                <a16:creationId xmlns:a16="http://schemas.microsoft.com/office/drawing/2014/main" id="{610D7264-413E-445D-A3D7-D90E86F0B21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0620" y="1648677"/>
            <a:ext cx="1470660" cy="1470660"/>
          </a:xfrm>
          <a:prstGeom prst="rect">
            <a:avLst/>
          </a:prstGeom>
        </p:spPr>
      </p:pic>
      <p:sp>
        <p:nvSpPr>
          <p:cNvPr id="14" name="TextBox 13">
            <a:extLst>
              <a:ext uri="{FF2B5EF4-FFF2-40B4-BE49-F238E27FC236}">
                <a16:creationId xmlns:a16="http://schemas.microsoft.com/office/drawing/2014/main" id="{2E3E20E6-590D-498A-A078-109A5CE4B3DD}"/>
              </a:ext>
            </a:extLst>
          </p:cNvPr>
          <p:cNvSpPr txBox="1"/>
          <p:nvPr/>
        </p:nvSpPr>
        <p:spPr>
          <a:xfrm>
            <a:off x="2400300" y="1943100"/>
            <a:ext cx="3962400" cy="1200329"/>
          </a:xfrm>
          <a:prstGeom prst="rect">
            <a:avLst/>
          </a:prstGeom>
          <a:noFill/>
        </p:spPr>
        <p:txBody>
          <a:bodyPr wrap="square" rtlCol="0">
            <a:spAutoFit/>
          </a:bodyPr>
          <a:lstStyle/>
          <a:p>
            <a:pPr marL="342900" indent="-342900">
              <a:buFont typeface="+mj-lt"/>
              <a:buAutoNum type="arabicPeriod"/>
            </a:pPr>
            <a:r>
              <a:rPr lang="en-US" b="1" i="0" dirty="0">
                <a:solidFill>
                  <a:schemeClr val="tx1">
                    <a:lumMod val="50000"/>
                    <a:lumOff val="50000"/>
                  </a:schemeClr>
                </a:solidFill>
                <a:effectLst/>
                <a:latin typeface="-apple-system"/>
              </a:rPr>
              <a:t>Create NumPy array</a:t>
            </a:r>
          </a:p>
          <a:p>
            <a:pPr marL="342900" indent="-342900">
              <a:buFont typeface="+mj-lt"/>
              <a:buAutoNum type="arabicPeriod"/>
            </a:pPr>
            <a:r>
              <a:rPr lang="en-US" b="1" i="0" dirty="0">
                <a:solidFill>
                  <a:schemeClr val="tx1">
                    <a:lumMod val="50000"/>
                    <a:lumOff val="50000"/>
                  </a:schemeClr>
                </a:solidFill>
                <a:effectLst/>
                <a:latin typeface="-apple-system"/>
              </a:rPr>
              <a:t>Standardize the data in X</a:t>
            </a:r>
          </a:p>
          <a:p>
            <a:pPr marL="342900" indent="-342900">
              <a:buFont typeface="+mj-lt"/>
              <a:buAutoNum type="arabicPeriod"/>
            </a:pPr>
            <a:r>
              <a:rPr lang="en-US" b="1" dirty="0">
                <a:solidFill>
                  <a:schemeClr val="tx1">
                    <a:lumMod val="50000"/>
                    <a:lumOff val="50000"/>
                  </a:schemeClr>
                </a:solidFill>
                <a:latin typeface="-apple-system"/>
              </a:rPr>
              <a:t>Split the data X and Y into training</a:t>
            </a:r>
          </a:p>
          <a:p>
            <a:r>
              <a:rPr lang="en-US" b="1" dirty="0">
                <a:solidFill>
                  <a:schemeClr val="tx1">
                    <a:lumMod val="50000"/>
                    <a:lumOff val="50000"/>
                  </a:schemeClr>
                </a:solidFill>
                <a:latin typeface="-apple-system"/>
              </a:rPr>
              <a:t>       (80%) and test data (20%)</a:t>
            </a:r>
            <a:endParaRPr lang="en-US" b="1" i="0" dirty="0">
              <a:solidFill>
                <a:schemeClr val="tx1">
                  <a:lumMod val="50000"/>
                  <a:lumOff val="50000"/>
                </a:schemeClr>
              </a:solidFill>
              <a:effectLst/>
              <a:latin typeface="-apple-system"/>
            </a:endParaRPr>
          </a:p>
        </p:txBody>
      </p:sp>
      <p:pic>
        <p:nvPicPr>
          <p:cNvPr id="16" name="Picture 15">
            <a:extLst>
              <a:ext uri="{FF2B5EF4-FFF2-40B4-BE49-F238E27FC236}">
                <a16:creationId xmlns:a16="http://schemas.microsoft.com/office/drawing/2014/main" id="{C883C254-F5F5-451F-865A-DC702177D267}"/>
              </a:ext>
            </a:extLst>
          </p:cNvPr>
          <p:cNvPicPr>
            <a:picLocks noChangeAspect="1"/>
          </p:cNvPicPr>
          <p:nvPr/>
        </p:nvPicPr>
        <p:blipFill>
          <a:blip r:embed="rId6"/>
          <a:stretch>
            <a:fillRect/>
          </a:stretch>
        </p:blipFill>
        <p:spPr>
          <a:xfrm>
            <a:off x="7069455" y="1847939"/>
            <a:ext cx="4667250" cy="13906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8" name="Picture 17">
            <a:extLst>
              <a:ext uri="{FF2B5EF4-FFF2-40B4-BE49-F238E27FC236}">
                <a16:creationId xmlns:a16="http://schemas.microsoft.com/office/drawing/2014/main" id="{E6F152BB-6863-4948-8BF8-B6EC81E65F57}"/>
              </a:ext>
            </a:extLst>
          </p:cNvPr>
          <p:cNvPicPr>
            <a:picLocks noChangeAspect="1"/>
          </p:cNvPicPr>
          <p:nvPr/>
        </p:nvPicPr>
        <p:blipFill>
          <a:blip r:embed="rId7"/>
          <a:stretch>
            <a:fillRect/>
          </a:stretch>
        </p:blipFill>
        <p:spPr>
          <a:xfrm>
            <a:off x="834390" y="3413760"/>
            <a:ext cx="3962400" cy="2628900"/>
          </a:xfrm>
          <a:prstGeom prst="rect">
            <a:avLst/>
          </a:prstGeom>
        </p:spPr>
      </p:pic>
      <p:pic>
        <p:nvPicPr>
          <p:cNvPr id="20" name="Picture 19">
            <a:extLst>
              <a:ext uri="{FF2B5EF4-FFF2-40B4-BE49-F238E27FC236}">
                <a16:creationId xmlns:a16="http://schemas.microsoft.com/office/drawing/2014/main" id="{E4D258B0-6494-453F-BE29-8CA27B423C54}"/>
              </a:ext>
            </a:extLst>
          </p:cNvPr>
          <p:cNvPicPr>
            <a:picLocks noChangeAspect="1"/>
          </p:cNvPicPr>
          <p:nvPr/>
        </p:nvPicPr>
        <p:blipFill>
          <a:blip r:embed="rId8"/>
          <a:stretch>
            <a:fillRect/>
          </a:stretch>
        </p:blipFill>
        <p:spPr>
          <a:xfrm>
            <a:off x="6383655" y="4110859"/>
            <a:ext cx="5353050" cy="1819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Rectangle 20">
            <a:extLst>
              <a:ext uri="{FF2B5EF4-FFF2-40B4-BE49-F238E27FC236}">
                <a16:creationId xmlns:a16="http://schemas.microsoft.com/office/drawing/2014/main" id="{954E1C4E-C326-4413-A3B5-48BBD7B375B2}"/>
              </a:ext>
            </a:extLst>
          </p:cNvPr>
          <p:cNvSpPr/>
          <p:nvPr/>
        </p:nvSpPr>
        <p:spPr>
          <a:xfrm>
            <a:off x="6383655" y="2281654"/>
            <a:ext cx="662939" cy="523220"/>
          </a:xfrm>
          <a:prstGeom prst="rect">
            <a:avLst/>
          </a:prstGeom>
          <a:noFill/>
        </p:spPr>
        <p:txBody>
          <a:bodyPr wrap="squar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
        <p:nvSpPr>
          <p:cNvPr id="27" name="Rectangle 26">
            <a:extLst>
              <a:ext uri="{FF2B5EF4-FFF2-40B4-BE49-F238E27FC236}">
                <a16:creationId xmlns:a16="http://schemas.microsoft.com/office/drawing/2014/main" id="{FD463C25-DE23-4139-B8AB-7435C6950107}"/>
              </a:ext>
            </a:extLst>
          </p:cNvPr>
          <p:cNvSpPr/>
          <p:nvPr/>
        </p:nvSpPr>
        <p:spPr>
          <a:xfrm>
            <a:off x="144781" y="4513230"/>
            <a:ext cx="662939" cy="523220"/>
          </a:xfrm>
          <a:prstGeom prst="rect">
            <a:avLst/>
          </a:prstGeom>
          <a:noFill/>
        </p:spPr>
        <p:txBody>
          <a:bodyPr wrap="square" lIns="91440" tIns="45720" rIns="91440" bIns="45720">
            <a:spAutoFit/>
          </a:bodyPr>
          <a:lstStyle/>
          <a:p>
            <a:pPr algn="ct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2.</a:t>
            </a:r>
          </a:p>
        </p:txBody>
      </p:sp>
      <p:sp>
        <p:nvSpPr>
          <p:cNvPr id="29" name="Rectangle 28">
            <a:extLst>
              <a:ext uri="{FF2B5EF4-FFF2-40B4-BE49-F238E27FC236}">
                <a16:creationId xmlns:a16="http://schemas.microsoft.com/office/drawing/2014/main" id="{D13B8F77-FC59-4EFC-9197-1D7AF0D22E9F}"/>
              </a:ext>
            </a:extLst>
          </p:cNvPr>
          <p:cNvSpPr/>
          <p:nvPr/>
        </p:nvSpPr>
        <p:spPr>
          <a:xfrm>
            <a:off x="5694046" y="4705052"/>
            <a:ext cx="662939" cy="523220"/>
          </a:xfrm>
          <a:prstGeom prst="rect">
            <a:avLst/>
          </a:prstGeom>
          <a:noFill/>
        </p:spPr>
        <p:txBody>
          <a:bodyPr wrap="square" lIns="91440" tIns="45720" rIns="91440" bIns="45720">
            <a:spAutoFit/>
          </a:bodyPr>
          <a:lstStyle/>
          <a:p>
            <a:pPr algn="ctr"/>
            <a:r>
              <a:rPr lang="en-US"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3</a:t>
            </a:r>
            <a:r>
              <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p:txBody>
      </p:sp>
    </p:spTree>
    <p:extLst>
      <p:ext uri="{BB962C8B-B14F-4D97-AF65-F5344CB8AC3E}">
        <p14:creationId xmlns:p14="http://schemas.microsoft.com/office/powerpoint/2010/main" val="10377789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F9866D-A4BD-4910-8D50-6D781C256D28}"/>
              </a:ext>
            </a:extLst>
          </p:cNvPr>
          <p:cNvSpPr txBox="1"/>
          <p:nvPr/>
        </p:nvSpPr>
        <p:spPr>
          <a:xfrm>
            <a:off x="1595242" y="235365"/>
            <a:ext cx="10109078" cy="1477328"/>
          </a:xfrm>
          <a:prstGeom prst="rect">
            <a:avLst/>
          </a:prstGeom>
          <a:noFill/>
        </p:spPr>
        <p:txBody>
          <a:bodyPr wrap="square" rtlCol="0">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Predictive Analysis –Classification</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5493"/>
                </a:solidFill>
                <a:effectLst/>
                <a:uLnTx/>
                <a:uFillTx/>
                <a:latin typeface="IBM Plex Mono SemiBold" panose="020B0709050203000203" pitchFamily="49" charset="0"/>
                <a:ea typeface="+mn-ea"/>
                <a:cs typeface="+mn-cs"/>
              </a:rPr>
              <a:t>Results</a:t>
            </a:r>
          </a:p>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0" normalizeH="0" baseline="0" noProof="0" dirty="0">
              <a:ln>
                <a:noFill/>
              </a:ln>
              <a:solidFill>
                <a:prstClr val="black">
                  <a:lumMod val="50000"/>
                  <a:lumOff val="50000"/>
                </a:prstClr>
              </a:solidFill>
              <a:effectLst/>
              <a:uLnTx/>
              <a:uFillTx/>
              <a:latin typeface="IBM Plex Mono SemiBold" panose="020B0709050203000203" pitchFamily="49" charset="0"/>
              <a:ea typeface="+mn-ea"/>
              <a:cs typeface="+mn-cs"/>
            </a:endParaRPr>
          </a:p>
        </p:txBody>
      </p:sp>
      <p:pic>
        <p:nvPicPr>
          <p:cNvPr id="11" name="Graphic 10" descr="Blog with solid fill">
            <a:extLst>
              <a:ext uri="{FF2B5EF4-FFF2-40B4-BE49-F238E27FC236}">
                <a16:creationId xmlns:a16="http://schemas.microsoft.com/office/drawing/2014/main" id="{11290E24-59A7-4942-A945-8E6A660077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413" y="551878"/>
            <a:ext cx="914400" cy="914400"/>
          </a:xfrm>
          <a:prstGeom prst="rect">
            <a:avLst/>
          </a:prstGeom>
        </p:spPr>
      </p:pic>
      <p:sp>
        <p:nvSpPr>
          <p:cNvPr id="15" name="Rectangle 14">
            <a:extLst>
              <a:ext uri="{FF2B5EF4-FFF2-40B4-BE49-F238E27FC236}">
                <a16:creationId xmlns:a16="http://schemas.microsoft.com/office/drawing/2014/main" id="{A2324413-A904-4D55-BC7B-7A67A4DC0300}"/>
              </a:ext>
            </a:extLst>
          </p:cNvPr>
          <p:cNvSpPr/>
          <p:nvPr/>
        </p:nvSpPr>
        <p:spPr>
          <a:xfrm>
            <a:off x="174024" y="2107059"/>
            <a:ext cx="5506636" cy="461665"/>
          </a:xfrm>
          <a:prstGeom prst="rect">
            <a:avLst/>
          </a:prstGeom>
          <a:noFill/>
        </p:spPr>
        <p:txBody>
          <a:bodyPr wrap="none" lIns="91440" tIns="45720" rIns="91440" bIns="45720">
            <a:spAutoFit/>
          </a:bodyPr>
          <a:lstStyle/>
          <a:p>
            <a:pPr algn="ctr"/>
            <a:r>
              <a:rPr lang="en-US" sz="2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Classification Accuracy using training data</a:t>
            </a:r>
          </a:p>
        </p:txBody>
      </p:sp>
      <p:graphicFrame>
        <p:nvGraphicFramePr>
          <p:cNvPr id="16" name="Table 16">
            <a:extLst>
              <a:ext uri="{FF2B5EF4-FFF2-40B4-BE49-F238E27FC236}">
                <a16:creationId xmlns:a16="http://schemas.microsoft.com/office/drawing/2014/main" id="{14E2DE89-B198-4C2C-8EA9-7EF34AF4BA83}"/>
              </a:ext>
            </a:extLst>
          </p:cNvPr>
          <p:cNvGraphicFramePr>
            <a:graphicFrameLocks noGrp="1"/>
          </p:cNvGraphicFramePr>
          <p:nvPr>
            <p:extLst>
              <p:ext uri="{D42A27DB-BD31-4B8C-83A1-F6EECF244321}">
                <p14:modId xmlns:p14="http://schemas.microsoft.com/office/powerpoint/2010/main" val="3565576485"/>
              </p:ext>
            </p:extLst>
          </p:nvPr>
        </p:nvGraphicFramePr>
        <p:xfrm>
          <a:off x="722613" y="2870007"/>
          <a:ext cx="3605310" cy="1948392"/>
        </p:xfrm>
        <a:graphic>
          <a:graphicData uri="http://schemas.openxmlformats.org/drawingml/2006/table">
            <a:tbl>
              <a:tblPr firstRow="1" bandRow="1">
                <a:tableStyleId>{5C22544A-7EE6-4342-B048-85BDC9FD1C3A}</a:tableStyleId>
              </a:tblPr>
              <a:tblGrid>
                <a:gridCol w="1802655">
                  <a:extLst>
                    <a:ext uri="{9D8B030D-6E8A-4147-A177-3AD203B41FA5}">
                      <a16:colId xmlns:a16="http://schemas.microsoft.com/office/drawing/2014/main" val="2517833091"/>
                    </a:ext>
                  </a:extLst>
                </a:gridCol>
                <a:gridCol w="1802655">
                  <a:extLst>
                    <a:ext uri="{9D8B030D-6E8A-4147-A177-3AD203B41FA5}">
                      <a16:colId xmlns:a16="http://schemas.microsoft.com/office/drawing/2014/main" val="2435146687"/>
                    </a:ext>
                  </a:extLst>
                </a:gridCol>
              </a:tblGrid>
              <a:tr h="393912">
                <a:tc>
                  <a:txBody>
                    <a:bodyPr/>
                    <a:lstStyle/>
                    <a:p>
                      <a:pPr algn="ctr"/>
                      <a:r>
                        <a:rPr lang="en-US" sz="1400" dirty="0"/>
                        <a:t>Algorithm</a:t>
                      </a:r>
                    </a:p>
                  </a:txBody>
                  <a:tcPr/>
                </a:tc>
                <a:tc>
                  <a:txBody>
                    <a:bodyPr/>
                    <a:lstStyle/>
                    <a:p>
                      <a:pPr algn="ctr"/>
                      <a:r>
                        <a:rPr lang="en-US" sz="1400" dirty="0"/>
                        <a:t>Accuracy</a:t>
                      </a:r>
                    </a:p>
                  </a:txBody>
                  <a:tcPr/>
                </a:tc>
                <a:extLst>
                  <a:ext uri="{0D108BD9-81ED-4DB2-BD59-A6C34878D82A}">
                    <a16:rowId xmlns:a16="http://schemas.microsoft.com/office/drawing/2014/main" val="876346754"/>
                  </a:ext>
                </a:extLst>
              </a:tr>
              <a:tr h="393912">
                <a:tc>
                  <a:txBody>
                    <a:bodyPr/>
                    <a:lstStyle/>
                    <a:p>
                      <a:r>
                        <a:rPr lang="en-US" sz="1400" dirty="0"/>
                        <a:t>Support vector </a:t>
                      </a:r>
                      <a:r>
                        <a:rPr lang="en-US" sz="1400" dirty="0" err="1">
                          <a:solidFill>
                            <a:srgbClr val="FF0000"/>
                          </a:solidFill>
                        </a:rPr>
                        <a:t>svm_cv</a:t>
                      </a:r>
                      <a:endParaRPr lang="en-US" sz="1400" dirty="0">
                        <a:solidFill>
                          <a:srgbClr val="FF0000"/>
                        </a:solidFill>
                      </a:endParaRPr>
                    </a:p>
                  </a:txBody>
                  <a:tcPr/>
                </a:tc>
                <a:tc>
                  <a:txBody>
                    <a:bodyPr/>
                    <a:lstStyle/>
                    <a:p>
                      <a:r>
                        <a:rPr lang="en-US" sz="1400" dirty="0"/>
                        <a:t>0.8482142857142856</a:t>
                      </a:r>
                    </a:p>
                  </a:txBody>
                  <a:tcPr/>
                </a:tc>
                <a:extLst>
                  <a:ext uri="{0D108BD9-81ED-4DB2-BD59-A6C34878D82A}">
                    <a16:rowId xmlns:a16="http://schemas.microsoft.com/office/drawing/2014/main" val="1628419632"/>
                  </a:ext>
                </a:extLst>
              </a:tr>
              <a:tr h="393912">
                <a:tc>
                  <a:txBody>
                    <a:bodyPr/>
                    <a:lstStyle/>
                    <a:p>
                      <a:r>
                        <a:rPr lang="en-US" sz="1400" dirty="0"/>
                        <a:t>Tree classifier</a:t>
                      </a:r>
                    </a:p>
                    <a:p>
                      <a:r>
                        <a:rPr lang="en-US" sz="1400" dirty="0" err="1">
                          <a:solidFill>
                            <a:srgbClr val="FF0000"/>
                          </a:solidFill>
                        </a:rPr>
                        <a:t>tree_cv</a:t>
                      </a:r>
                      <a:endParaRPr lang="en-US" sz="1400" dirty="0">
                        <a:solidFill>
                          <a:srgbClr val="FF0000"/>
                        </a:solidFill>
                      </a:endParaRPr>
                    </a:p>
                  </a:txBody>
                  <a:tcPr/>
                </a:tc>
                <a:tc>
                  <a:txBody>
                    <a:bodyPr/>
                    <a:lstStyle/>
                    <a:p>
                      <a:r>
                        <a:rPr lang="en-US" sz="1400" dirty="0"/>
                        <a:t>0.8892857142857142</a:t>
                      </a:r>
                    </a:p>
                  </a:txBody>
                  <a:tcPr/>
                </a:tc>
                <a:extLst>
                  <a:ext uri="{0D108BD9-81ED-4DB2-BD59-A6C34878D82A}">
                    <a16:rowId xmlns:a16="http://schemas.microsoft.com/office/drawing/2014/main" val="4289903903"/>
                  </a:ext>
                </a:extLst>
              </a:tr>
              <a:tr h="393912">
                <a:tc>
                  <a:txBody>
                    <a:bodyPr/>
                    <a:lstStyle/>
                    <a:p>
                      <a:r>
                        <a:rPr lang="en-US" sz="1400" dirty="0"/>
                        <a:t>Logistic Regression </a:t>
                      </a:r>
                      <a:r>
                        <a:rPr lang="en-US" sz="1400" dirty="0" err="1">
                          <a:solidFill>
                            <a:srgbClr val="FF0000"/>
                          </a:solidFill>
                        </a:rPr>
                        <a:t>logreg_cv</a:t>
                      </a:r>
                      <a:endParaRPr lang="en-US" sz="1400" dirty="0">
                        <a:solidFill>
                          <a:srgbClr val="FF0000"/>
                        </a:solidFill>
                      </a:endParaRPr>
                    </a:p>
                  </a:txBody>
                  <a:tcPr/>
                </a:tc>
                <a:tc>
                  <a:txBody>
                    <a:bodyPr/>
                    <a:lstStyle/>
                    <a:p>
                      <a:r>
                        <a:rPr lang="en-US" sz="1400" dirty="0"/>
                        <a:t>0.8464285714285713</a:t>
                      </a:r>
                    </a:p>
                  </a:txBody>
                  <a:tcPr/>
                </a:tc>
                <a:extLst>
                  <a:ext uri="{0D108BD9-81ED-4DB2-BD59-A6C34878D82A}">
                    <a16:rowId xmlns:a16="http://schemas.microsoft.com/office/drawing/2014/main" val="1401209586"/>
                  </a:ext>
                </a:extLst>
              </a:tr>
            </a:tbl>
          </a:graphicData>
        </a:graphic>
      </p:graphicFrame>
      <p:sp>
        <p:nvSpPr>
          <p:cNvPr id="17" name="TextBox 16">
            <a:extLst>
              <a:ext uri="{FF2B5EF4-FFF2-40B4-BE49-F238E27FC236}">
                <a16:creationId xmlns:a16="http://schemas.microsoft.com/office/drawing/2014/main" id="{AA4C97E6-7E43-4DE4-9AFF-C42F0E42FE22}"/>
              </a:ext>
            </a:extLst>
          </p:cNvPr>
          <p:cNvSpPr txBox="1"/>
          <p:nvPr/>
        </p:nvSpPr>
        <p:spPr>
          <a:xfrm>
            <a:off x="722613" y="5074920"/>
            <a:ext cx="3689367" cy="646331"/>
          </a:xfrm>
          <a:prstGeom prst="rect">
            <a:avLst/>
          </a:prstGeom>
          <a:noFill/>
        </p:spPr>
        <p:txBody>
          <a:bodyPr wrap="square" rtlCol="0">
            <a:spAutoFit/>
          </a:bodyPr>
          <a:lstStyle/>
          <a:p>
            <a:pPr algn="ctr"/>
            <a:r>
              <a:rPr lang="en-US" b="1" u="sng" dirty="0">
                <a:solidFill>
                  <a:srgbClr val="0070C0"/>
                </a:solidFill>
                <a:effectLst>
                  <a:outerShdw blurRad="38100" dist="38100" dir="2700000" algn="tl">
                    <a:srgbClr val="000000">
                      <a:alpha val="43137"/>
                    </a:srgbClr>
                  </a:outerShdw>
                </a:effectLst>
              </a:rPr>
              <a:t>Best algorithm Tree Classifier with an accuracy of 88.92% </a:t>
            </a:r>
          </a:p>
        </p:txBody>
      </p:sp>
      <p:sp>
        <p:nvSpPr>
          <p:cNvPr id="19" name="Rectangle 18">
            <a:extLst>
              <a:ext uri="{FF2B5EF4-FFF2-40B4-BE49-F238E27FC236}">
                <a16:creationId xmlns:a16="http://schemas.microsoft.com/office/drawing/2014/main" id="{7D230939-B31E-44B0-B4EE-798081B43AF8}"/>
              </a:ext>
            </a:extLst>
          </p:cNvPr>
          <p:cNvSpPr/>
          <p:nvPr/>
        </p:nvSpPr>
        <p:spPr>
          <a:xfrm>
            <a:off x="5843252" y="2118225"/>
            <a:ext cx="6012160" cy="461665"/>
          </a:xfrm>
          <a:prstGeom prst="rect">
            <a:avLst/>
          </a:prstGeom>
          <a:noFill/>
        </p:spPr>
        <p:txBody>
          <a:bodyPr wrap="none" lIns="91440" tIns="45720" rIns="91440" bIns="45720">
            <a:spAutoFit/>
          </a:bodyPr>
          <a:lstStyle/>
          <a:p>
            <a:pPr algn="ctr"/>
            <a:r>
              <a:rPr lang="en-US" sz="2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Confusion Matrix for Tree Classifier Algorithm</a:t>
            </a:r>
          </a:p>
        </p:txBody>
      </p:sp>
      <p:pic>
        <p:nvPicPr>
          <p:cNvPr id="21" name="Picture 20">
            <a:extLst>
              <a:ext uri="{FF2B5EF4-FFF2-40B4-BE49-F238E27FC236}">
                <a16:creationId xmlns:a16="http://schemas.microsoft.com/office/drawing/2014/main" id="{57FF63C6-CDBD-4328-A6DF-2DD4C473F395}"/>
              </a:ext>
            </a:extLst>
          </p:cNvPr>
          <p:cNvPicPr>
            <a:picLocks noChangeAspect="1"/>
          </p:cNvPicPr>
          <p:nvPr/>
        </p:nvPicPr>
        <p:blipFill>
          <a:blip r:embed="rId4"/>
          <a:stretch>
            <a:fillRect/>
          </a:stretch>
        </p:blipFill>
        <p:spPr>
          <a:xfrm>
            <a:off x="5975639" y="2716011"/>
            <a:ext cx="3324225" cy="3124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TextBox 21">
            <a:extLst>
              <a:ext uri="{FF2B5EF4-FFF2-40B4-BE49-F238E27FC236}">
                <a16:creationId xmlns:a16="http://schemas.microsoft.com/office/drawing/2014/main" id="{73DFD7F8-917E-45DE-8AEA-68F4AEFA0D23}"/>
              </a:ext>
            </a:extLst>
          </p:cNvPr>
          <p:cNvSpPr txBox="1"/>
          <p:nvPr/>
        </p:nvSpPr>
        <p:spPr>
          <a:xfrm>
            <a:off x="9301518" y="3760313"/>
            <a:ext cx="2402802" cy="2862322"/>
          </a:xfrm>
          <a:prstGeom prst="rect">
            <a:avLst/>
          </a:prstGeom>
          <a:noFill/>
        </p:spPr>
        <p:txBody>
          <a:bodyPr wrap="square" rtlCol="0">
            <a:spAutoFit/>
          </a:bodyPr>
          <a:lstStyle/>
          <a:p>
            <a:pPr marL="285750" indent="-285750">
              <a:buFont typeface="Wingdings" panose="05000000000000000000" pitchFamily="2" charset="2"/>
              <a:buChar char="q"/>
            </a:pPr>
            <a:r>
              <a:rPr lang="en-US" dirty="0"/>
              <a:t>Total positive </a:t>
            </a:r>
            <a:r>
              <a:rPr lang="en-US" u="sng" dirty="0">
                <a:solidFill>
                  <a:srgbClr val="0070C0"/>
                </a:solidFill>
              </a:rPr>
              <a:t>12</a:t>
            </a:r>
          </a:p>
          <a:p>
            <a:pPr marL="285750" indent="-285750">
              <a:buFont typeface="Wingdings" panose="05000000000000000000" pitchFamily="2" charset="2"/>
              <a:buChar char="q"/>
            </a:pPr>
            <a:r>
              <a:rPr lang="en-US" dirty="0"/>
              <a:t>False positive   </a:t>
            </a:r>
            <a:r>
              <a:rPr lang="en-US" u="sng" dirty="0">
                <a:solidFill>
                  <a:srgbClr val="0070C0"/>
                </a:solidFill>
              </a:rPr>
              <a:t>3</a:t>
            </a:r>
          </a:p>
          <a:p>
            <a:pPr marL="285750" indent="-285750">
              <a:buFont typeface="Wingdings" panose="05000000000000000000" pitchFamily="2" charset="2"/>
              <a:buChar char="q"/>
            </a:pPr>
            <a:r>
              <a:rPr lang="en-US" dirty="0"/>
              <a:t>Total Negative  </a:t>
            </a:r>
            <a:r>
              <a:rPr lang="en-US" u="sng" dirty="0">
                <a:solidFill>
                  <a:srgbClr val="0070C0"/>
                </a:solidFill>
              </a:rPr>
              <a:t>3</a:t>
            </a:r>
          </a:p>
          <a:p>
            <a:pPr marL="285750" indent="-285750">
              <a:buFont typeface="Wingdings" panose="05000000000000000000" pitchFamily="2" charset="2"/>
              <a:buChar char="q"/>
            </a:pPr>
            <a:r>
              <a:rPr lang="en-US" dirty="0" err="1"/>
              <a:t>Falso</a:t>
            </a:r>
            <a:r>
              <a:rPr lang="en-US" dirty="0"/>
              <a:t> Negative  </a:t>
            </a:r>
            <a:r>
              <a:rPr lang="en-US" u="sng" dirty="0">
                <a:solidFill>
                  <a:srgbClr val="0070C0"/>
                </a:solidFill>
              </a:rPr>
              <a:t>0</a:t>
            </a:r>
          </a:p>
          <a:p>
            <a:pPr marL="285750" indent="-285750">
              <a:buFont typeface="Wingdings" panose="05000000000000000000" pitchFamily="2" charset="2"/>
              <a:buChar char="q"/>
            </a:pPr>
            <a:endParaRPr lang="en-US" u="sng" dirty="0">
              <a:solidFill>
                <a:srgbClr val="0070C0"/>
              </a:solidFill>
            </a:endParaRPr>
          </a:p>
          <a:p>
            <a:pPr marL="285750" indent="-285750">
              <a:buFont typeface="Wingdings" panose="05000000000000000000" pitchFamily="2" charset="2"/>
              <a:buChar char="q"/>
            </a:pPr>
            <a:endParaRPr lang="en-US" u="sng" dirty="0">
              <a:solidFill>
                <a:srgbClr val="0070C0"/>
              </a:solidFill>
            </a:endParaRPr>
          </a:p>
          <a:p>
            <a:pPr marL="285750" indent="-285750">
              <a:buFont typeface="Wingdings" panose="05000000000000000000" pitchFamily="2" charset="2"/>
              <a:buChar char="q"/>
            </a:pPr>
            <a:endParaRPr lang="en-US" u="sng" dirty="0">
              <a:solidFill>
                <a:srgbClr val="0070C0"/>
              </a:solidFill>
            </a:endParaRPr>
          </a:p>
          <a:p>
            <a:pPr marL="285750" indent="-285750">
              <a:buFont typeface="Wingdings" panose="05000000000000000000" pitchFamily="2" charset="2"/>
              <a:buChar char="q"/>
            </a:pPr>
            <a:endParaRPr lang="en-US" u="sng" dirty="0">
              <a:solidFill>
                <a:srgbClr val="0070C0"/>
              </a:solidFill>
            </a:endParaRPr>
          </a:p>
          <a:p>
            <a:pPr marL="285750" indent="-285750">
              <a:buFont typeface="Wingdings" panose="05000000000000000000" pitchFamily="2" charset="2"/>
              <a:buChar char="q"/>
            </a:pPr>
            <a:endParaRPr lang="en-US" u="sng" dirty="0">
              <a:solidFill>
                <a:srgbClr val="0070C0"/>
              </a:solidFill>
            </a:endParaRPr>
          </a:p>
          <a:p>
            <a:endParaRPr lang="en-US" u="sng" dirty="0">
              <a:solidFill>
                <a:srgbClr val="0070C0"/>
              </a:solidFill>
            </a:endParaRPr>
          </a:p>
        </p:txBody>
      </p:sp>
    </p:spTree>
    <p:extLst>
      <p:ext uri="{BB962C8B-B14F-4D97-AF65-F5344CB8AC3E}">
        <p14:creationId xmlns:p14="http://schemas.microsoft.com/office/powerpoint/2010/main" val="25476373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770021" y="365125"/>
            <a:ext cx="7647865" cy="1325563"/>
          </a:xfrm>
        </p:spPr>
        <p:txBody>
          <a:bodyPr anchor="ctr">
            <a:normAutofit/>
          </a:bodyPr>
          <a:lstStyle/>
          <a:p>
            <a:r>
              <a:rPr lang="en-US" dirty="0"/>
              <a:t>CONCLUSION</a:t>
            </a:r>
          </a:p>
        </p:txBody>
      </p:sp>
      <p:graphicFrame>
        <p:nvGraphicFramePr>
          <p:cNvPr id="3" name="Diagram 2">
            <a:extLst>
              <a:ext uri="{FF2B5EF4-FFF2-40B4-BE49-F238E27FC236}">
                <a16:creationId xmlns:a16="http://schemas.microsoft.com/office/drawing/2014/main" id="{57B813C9-93F0-47E5-93F9-57C3B2D193AC}"/>
              </a:ext>
            </a:extLst>
          </p:cNvPr>
          <p:cNvGraphicFramePr/>
          <p:nvPr>
            <p:extLst>
              <p:ext uri="{D42A27DB-BD31-4B8C-83A1-F6EECF244321}">
                <p14:modId xmlns:p14="http://schemas.microsoft.com/office/powerpoint/2010/main" val="3810846390"/>
              </p:ext>
            </p:extLst>
          </p:nvPr>
        </p:nvGraphicFramePr>
        <p:xfrm>
          <a:off x="411480" y="1462617"/>
          <a:ext cx="9498330" cy="48010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303752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BB9E41AB-16C2-481D-B8C5-779DDB04601D}"/>
                  </a:ext>
                </a:extLst>
              </p14:cNvPr>
              <p14:cNvContentPartPr/>
              <p14:nvPr/>
            </p14:nvContentPartPr>
            <p14:xfrm>
              <a:off x="1388880" y="6545472"/>
              <a:ext cx="1390320" cy="112320"/>
            </p14:xfrm>
          </p:contentPart>
        </mc:Choice>
        <mc:Fallback>
          <p:pic>
            <p:nvPicPr>
              <p:cNvPr id="6" name="Ink 5">
                <a:extLst>
                  <a:ext uri="{FF2B5EF4-FFF2-40B4-BE49-F238E27FC236}">
                    <a16:creationId xmlns:a16="http://schemas.microsoft.com/office/drawing/2014/main" id="{BB9E41AB-16C2-481D-B8C5-779DDB04601D}"/>
                  </a:ext>
                </a:extLst>
              </p:cNvPr>
              <p:cNvPicPr/>
              <p:nvPr/>
            </p:nvPicPr>
            <p:blipFill>
              <a:blip r:embed="rId4"/>
              <a:stretch>
                <a:fillRect/>
              </a:stretch>
            </p:blipFill>
            <p:spPr>
              <a:xfrm>
                <a:off x="1334880" y="6437472"/>
                <a:ext cx="1497960" cy="3279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90DC8B94-332B-48F1-BD44-5D8DC140F977}"/>
                  </a:ext>
                </a:extLst>
              </p14:cNvPr>
              <p14:cNvContentPartPr/>
              <p14:nvPr/>
            </p14:nvContentPartPr>
            <p14:xfrm>
              <a:off x="2218680" y="6595872"/>
              <a:ext cx="360" cy="360"/>
            </p14:xfrm>
          </p:contentPart>
        </mc:Choice>
        <mc:Fallback>
          <p:pic>
            <p:nvPicPr>
              <p:cNvPr id="7" name="Ink 6">
                <a:extLst>
                  <a:ext uri="{FF2B5EF4-FFF2-40B4-BE49-F238E27FC236}">
                    <a16:creationId xmlns:a16="http://schemas.microsoft.com/office/drawing/2014/main" id="{90DC8B94-332B-48F1-BD44-5D8DC140F977}"/>
                  </a:ext>
                </a:extLst>
              </p:cNvPr>
              <p:cNvPicPr/>
              <p:nvPr/>
            </p:nvPicPr>
            <p:blipFill>
              <a:blip r:embed="rId6"/>
              <a:stretch>
                <a:fillRect/>
              </a:stretch>
            </p:blipFill>
            <p:spPr>
              <a:xfrm>
                <a:off x="2164680" y="6487872"/>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E975E1FA-D9DC-4E9B-96CB-AF4B208FDD0D}"/>
                  </a:ext>
                </a:extLst>
              </p14:cNvPr>
              <p14:cNvContentPartPr/>
              <p14:nvPr/>
            </p14:nvContentPartPr>
            <p14:xfrm>
              <a:off x="2169720" y="6582912"/>
              <a:ext cx="360" cy="360"/>
            </p14:xfrm>
          </p:contentPart>
        </mc:Choice>
        <mc:Fallback>
          <p:pic>
            <p:nvPicPr>
              <p:cNvPr id="8" name="Ink 7">
                <a:extLst>
                  <a:ext uri="{FF2B5EF4-FFF2-40B4-BE49-F238E27FC236}">
                    <a16:creationId xmlns:a16="http://schemas.microsoft.com/office/drawing/2014/main" id="{E975E1FA-D9DC-4E9B-96CB-AF4B208FDD0D}"/>
                  </a:ext>
                </a:extLst>
              </p:cNvPr>
              <p:cNvPicPr/>
              <p:nvPr/>
            </p:nvPicPr>
            <p:blipFill>
              <a:blip r:embed="rId6"/>
              <a:stretch>
                <a:fillRect/>
              </a:stretch>
            </p:blipFill>
            <p:spPr>
              <a:xfrm>
                <a:off x="2115720" y="6474912"/>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Ink 8">
                <a:extLst>
                  <a:ext uri="{FF2B5EF4-FFF2-40B4-BE49-F238E27FC236}">
                    <a16:creationId xmlns:a16="http://schemas.microsoft.com/office/drawing/2014/main" id="{454E5C77-5960-45F2-A8F4-437BBCEB11F6}"/>
                  </a:ext>
                </a:extLst>
              </p14:cNvPr>
              <p14:cNvContentPartPr/>
              <p14:nvPr/>
            </p14:nvContentPartPr>
            <p14:xfrm>
              <a:off x="2169720" y="6582912"/>
              <a:ext cx="360" cy="360"/>
            </p14:xfrm>
          </p:contentPart>
        </mc:Choice>
        <mc:Fallback>
          <p:pic>
            <p:nvPicPr>
              <p:cNvPr id="9" name="Ink 8">
                <a:extLst>
                  <a:ext uri="{FF2B5EF4-FFF2-40B4-BE49-F238E27FC236}">
                    <a16:creationId xmlns:a16="http://schemas.microsoft.com/office/drawing/2014/main" id="{454E5C77-5960-45F2-A8F4-437BBCEB11F6}"/>
                  </a:ext>
                </a:extLst>
              </p:cNvPr>
              <p:cNvPicPr/>
              <p:nvPr/>
            </p:nvPicPr>
            <p:blipFill>
              <a:blip r:embed="rId6"/>
              <a:stretch>
                <a:fillRect/>
              </a:stretch>
            </p:blipFill>
            <p:spPr>
              <a:xfrm>
                <a:off x="2115720" y="6474912"/>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0" name="Ink 9">
                <a:extLst>
                  <a:ext uri="{FF2B5EF4-FFF2-40B4-BE49-F238E27FC236}">
                    <a16:creationId xmlns:a16="http://schemas.microsoft.com/office/drawing/2014/main" id="{0599CA86-0AA4-43B0-9BD8-C408990EDF1F}"/>
                  </a:ext>
                </a:extLst>
              </p14:cNvPr>
              <p14:cNvContentPartPr/>
              <p14:nvPr/>
            </p14:nvContentPartPr>
            <p14:xfrm>
              <a:off x="2169720" y="6582912"/>
              <a:ext cx="360" cy="360"/>
            </p14:xfrm>
          </p:contentPart>
        </mc:Choice>
        <mc:Fallback>
          <p:pic>
            <p:nvPicPr>
              <p:cNvPr id="10" name="Ink 9">
                <a:extLst>
                  <a:ext uri="{FF2B5EF4-FFF2-40B4-BE49-F238E27FC236}">
                    <a16:creationId xmlns:a16="http://schemas.microsoft.com/office/drawing/2014/main" id="{0599CA86-0AA4-43B0-9BD8-C408990EDF1F}"/>
                  </a:ext>
                </a:extLst>
              </p:cNvPr>
              <p:cNvPicPr/>
              <p:nvPr/>
            </p:nvPicPr>
            <p:blipFill>
              <a:blip r:embed="rId6"/>
              <a:stretch>
                <a:fillRect/>
              </a:stretch>
            </p:blipFill>
            <p:spPr>
              <a:xfrm>
                <a:off x="2115720" y="6474912"/>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3" name="Ink 12">
                <a:extLst>
                  <a:ext uri="{FF2B5EF4-FFF2-40B4-BE49-F238E27FC236}">
                    <a16:creationId xmlns:a16="http://schemas.microsoft.com/office/drawing/2014/main" id="{F01B0B0D-23C0-406D-81B1-53560BEA6080}"/>
                  </a:ext>
                </a:extLst>
              </p14:cNvPr>
              <p14:cNvContentPartPr/>
              <p14:nvPr/>
            </p14:nvContentPartPr>
            <p14:xfrm>
              <a:off x="-1512000" y="5066496"/>
              <a:ext cx="360" cy="5040"/>
            </p14:xfrm>
          </p:contentPart>
        </mc:Choice>
        <mc:Fallback>
          <p:pic>
            <p:nvPicPr>
              <p:cNvPr id="13" name="Ink 12">
                <a:extLst>
                  <a:ext uri="{FF2B5EF4-FFF2-40B4-BE49-F238E27FC236}">
                    <a16:creationId xmlns:a16="http://schemas.microsoft.com/office/drawing/2014/main" id="{F01B0B0D-23C0-406D-81B1-53560BEA6080}"/>
                  </a:ext>
                </a:extLst>
              </p:cNvPr>
              <p:cNvPicPr/>
              <p:nvPr/>
            </p:nvPicPr>
            <p:blipFill>
              <a:blip r:embed="rId11"/>
              <a:stretch>
                <a:fillRect/>
              </a:stretch>
            </p:blipFill>
            <p:spPr>
              <a:xfrm>
                <a:off x="-1602000" y="4898496"/>
                <a:ext cx="180000" cy="340704"/>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4" name="Ink 13">
                <a:extLst>
                  <a:ext uri="{FF2B5EF4-FFF2-40B4-BE49-F238E27FC236}">
                    <a16:creationId xmlns:a16="http://schemas.microsoft.com/office/drawing/2014/main" id="{0E36B71F-8617-4B05-A565-CA68910B66AF}"/>
                  </a:ext>
                </a:extLst>
              </p14:cNvPr>
              <p14:cNvContentPartPr/>
              <p14:nvPr/>
            </p14:nvContentPartPr>
            <p14:xfrm>
              <a:off x="2998440" y="1035936"/>
              <a:ext cx="360" cy="360"/>
            </p14:xfrm>
          </p:contentPart>
        </mc:Choice>
        <mc:Fallback>
          <p:pic>
            <p:nvPicPr>
              <p:cNvPr id="14" name="Ink 13">
                <a:extLst>
                  <a:ext uri="{FF2B5EF4-FFF2-40B4-BE49-F238E27FC236}">
                    <a16:creationId xmlns:a16="http://schemas.microsoft.com/office/drawing/2014/main" id="{0E36B71F-8617-4B05-A565-CA68910B66AF}"/>
                  </a:ext>
                </a:extLst>
              </p:cNvPr>
              <p:cNvPicPr/>
              <p:nvPr/>
            </p:nvPicPr>
            <p:blipFill>
              <a:blip r:embed="rId13"/>
              <a:stretch>
                <a:fillRect/>
              </a:stretch>
            </p:blipFill>
            <p:spPr>
              <a:xfrm>
                <a:off x="2908440" y="85593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5" name="Ink 14">
                <a:extLst>
                  <a:ext uri="{FF2B5EF4-FFF2-40B4-BE49-F238E27FC236}">
                    <a16:creationId xmlns:a16="http://schemas.microsoft.com/office/drawing/2014/main" id="{C3E9255F-D54C-4938-861C-0719B95285A6}"/>
                  </a:ext>
                </a:extLst>
              </p14:cNvPr>
              <p14:cNvContentPartPr/>
              <p14:nvPr/>
            </p14:nvContentPartPr>
            <p14:xfrm>
              <a:off x="2998440" y="1035936"/>
              <a:ext cx="360" cy="360"/>
            </p14:xfrm>
          </p:contentPart>
        </mc:Choice>
        <mc:Fallback>
          <p:pic>
            <p:nvPicPr>
              <p:cNvPr id="15" name="Ink 14">
                <a:extLst>
                  <a:ext uri="{FF2B5EF4-FFF2-40B4-BE49-F238E27FC236}">
                    <a16:creationId xmlns:a16="http://schemas.microsoft.com/office/drawing/2014/main" id="{C3E9255F-D54C-4938-861C-0719B95285A6}"/>
                  </a:ext>
                </a:extLst>
              </p:cNvPr>
              <p:cNvPicPr/>
              <p:nvPr/>
            </p:nvPicPr>
            <p:blipFill>
              <a:blip r:embed="rId13"/>
              <a:stretch>
                <a:fillRect/>
              </a:stretch>
            </p:blipFill>
            <p:spPr>
              <a:xfrm>
                <a:off x="2908440" y="85593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6" name="Ink 15">
                <a:extLst>
                  <a:ext uri="{FF2B5EF4-FFF2-40B4-BE49-F238E27FC236}">
                    <a16:creationId xmlns:a16="http://schemas.microsoft.com/office/drawing/2014/main" id="{63A7B024-B577-4CAE-BEB0-A6669B501358}"/>
                  </a:ext>
                </a:extLst>
              </p14:cNvPr>
              <p14:cNvContentPartPr/>
              <p14:nvPr/>
            </p14:nvContentPartPr>
            <p14:xfrm>
              <a:off x="2993760" y="1035936"/>
              <a:ext cx="5040" cy="360"/>
            </p14:xfrm>
          </p:contentPart>
        </mc:Choice>
        <mc:Fallback>
          <p:pic>
            <p:nvPicPr>
              <p:cNvPr id="16" name="Ink 15">
                <a:extLst>
                  <a:ext uri="{FF2B5EF4-FFF2-40B4-BE49-F238E27FC236}">
                    <a16:creationId xmlns:a16="http://schemas.microsoft.com/office/drawing/2014/main" id="{63A7B024-B577-4CAE-BEB0-A6669B501358}"/>
                  </a:ext>
                </a:extLst>
              </p:cNvPr>
              <p:cNvPicPr/>
              <p:nvPr/>
            </p:nvPicPr>
            <p:blipFill>
              <a:blip r:embed="rId16"/>
              <a:stretch>
                <a:fillRect/>
              </a:stretch>
            </p:blipFill>
            <p:spPr>
              <a:xfrm>
                <a:off x="2903760" y="855936"/>
                <a:ext cx="18468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7" name="Ink 16">
                <a:extLst>
                  <a:ext uri="{FF2B5EF4-FFF2-40B4-BE49-F238E27FC236}">
                    <a16:creationId xmlns:a16="http://schemas.microsoft.com/office/drawing/2014/main" id="{E0A5D064-5764-4BC6-889A-E61EBBCB274B}"/>
                  </a:ext>
                </a:extLst>
              </p14:cNvPr>
              <p14:cNvContentPartPr/>
              <p14:nvPr/>
            </p14:nvContentPartPr>
            <p14:xfrm>
              <a:off x="3729960" y="950616"/>
              <a:ext cx="360" cy="360"/>
            </p14:xfrm>
          </p:contentPart>
        </mc:Choice>
        <mc:Fallback>
          <p:pic>
            <p:nvPicPr>
              <p:cNvPr id="17" name="Ink 16">
                <a:extLst>
                  <a:ext uri="{FF2B5EF4-FFF2-40B4-BE49-F238E27FC236}">
                    <a16:creationId xmlns:a16="http://schemas.microsoft.com/office/drawing/2014/main" id="{E0A5D064-5764-4BC6-889A-E61EBBCB274B}"/>
                  </a:ext>
                </a:extLst>
              </p:cNvPr>
              <p:cNvPicPr/>
              <p:nvPr/>
            </p:nvPicPr>
            <p:blipFill>
              <a:blip r:embed="rId13"/>
              <a:stretch>
                <a:fillRect/>
              </a:stretch>
            </p:blipFill>
            <p:spPr>
              <a:xfrm>
                <a:off x="3639960" y="77061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8" name="Ink 17">
                <a:extLst>
                  <a:ext uri="{FF2B5EF4-FFF2-40B4-BE49-F238E27FC236}">
                    <a16:creationId xmlns:a16="http://schemas.microsoft.com/office/drawing/2014/main" id="{2CB02C25-2F1E-43D4-A77C-3F295035E347}"/>
                  </a:ext>
                </a:extLst>
              </p14:cNvPr>
              <p14:cNvContentPartPr/>
              <p14:nvPr/>
            </p14:nvContentPartPr>
            <p14:xfrm>
              <a:off x="3620520" y="1047816"/>
              <a:ext cx="360" cy="360"/>
            </p14:xfrm>
          </p:contentPart>
        </mc:Choice>
        <mc:Fallback>
          <p:pic>
            <p:nvPicPr>
              <p:cNvPr id="18" name="Ink 17">
                <a:extLst>
                  <a:ext uri="{FF2B5EF4-FFF2-40B4-BE49-F238E27FC236}">
                    <a16:creationId xmlns:a16="http://schemas.microsoft.com/office/drawing/2014/main" id="{2CB02C25-2F1E-43D4-A77C-3F295035E347}"/>
                  </a:ext>
                </a:extLst>
              </p:cNvPr>
              <p:cNvPicPr/>
              <p:nvPr/>
            </p:nvPicPr>
            <p:blipFill>
              <a:blip r:embed="rId13"/>
              <a:stretch>
                <a:fillRect/>
              </a:stretch>
            </p:blipFill>
            <p:spPr>
              <a:xfrm>
                <a:off x="3530520" y="86781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9" name="Ink 18">
                <a:extLst>
                  <a:ext uri="{FF2B5EF4-FFF2-40B4-BE49-F238E27FC236}">
                    <a16:creationId xmlns:a16="http://schemas.microsoft.com/office/drawing/2014/main" id="{4BA54EC1-BC0A-44CE-B6F6-610C5C43FEAF}"/>
                  </a:ext>
                </a:extLst>
              </p14:cNvPr>
              <p14:cNvContentPartPr/>
              <p14:nvPr/>
            </p14:nvContentPartPr>
            <p14:xfrm>
              <a:off x="7131960" y="2462616"/>
              <a:ext cx="360" cy="360"/>
            </p14:xfrm>
          </p:contentPart>
        </mc:Choice>
        <mc:Fallback>
          <p:pic>
            <p:nvPicPr>
              <p:cNvPr id="19" name="Ink 18">
                <a:extLst>
                  <a:ext uri="{FF2B5EF4-FFF2-40B4-BE49-F238E27FC236}">
                    <a16:creationId xmlns:a16="http://schemas.microsoft.com/office/drawing/2014/main" id="{4BA54EC1-BC0A-44CE-B6F6-610C5C43FEAF}"/>
                  </a:ext>
                </a:extLst>
              </p:cNvPr>
              <p:cNvPicPr/>
              <p:nvPr/>
            </p:nvPicPr>
            <p:blipFill>
              <a:blip r:embed="rId13"/>
              <a:stretch>
                <a:fillRect/>
              </a:stretch>
            </p:blipFill>
            <p:spPr>
              <a:xfrm>
                <a:off x="7041960" y="228261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20" name="Ink 19">
                <a:extLst>
                  <a:ext uri="{FF2B5EF4-FFF2-40B4-BE49-F238E27FC236}">
                    <a16:creationId xmlns:a16="http://schemas.microsoft.com/office/drawing/2014/main" id="{A047CCDF-AC55-4CA2-8CC2-5DEAB5DBDA79}"/>
                  </a:ext>
                </a:extLst>
              </p14:cNvPr>
              <p14:cNvContentPartPr/>
              <p14:nvPr/>
            </p14:nvContentPartPr>
            <p14:xfrm>
              <a:off x="7131960" y="2510856"/>
              <a:ext cx="360" cy="360"/>
            </p14:xfrm>
          </p:contentPart>
        </mc:Choice>
        <mc:Fallback>
          <p:pic>
            <p:nvPicPr>
              <p:cNvPr id="20" name="Ink 19">
                <a:extLst>
                  <a:ext uri="{FF2B5EF4-FFF2-40B4-BE49-F238E27FC236}">
                    <a16:creationId xmlns:a16="http://schemas.microsoft.com/office/drawing/2014/main" id="{A047CCDF-AC55-4CA2-8CC2-5DEAB5DBDA79}"/>
                  </a:ext>
                </a:extLst>
              </p:cNvPr>
              <p:cNvPicPr/>
              <p:nvPr/>
            </p:nvPicPr>
            <p:blipFill>
              <a:blip r:embed="rId13"/>
              <a:stretch>
                <a:fillRect/>
              </a:stretch>
            </p:blipFill>
            <p:spPr>
              <a:xfrm>
                <a:off x="7041960" y="233085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21" name="Ink 20">
                <a:extLst>
                  <a:ext uri="{FF2B5EF4-FFF2-40B4-BE49-F238E27FC236}">
                    <a16:creationId xmlns:a16="http://schemas.microsoft.com/office/drawing/2014/main" id="{5C113320-A213-4066-90BD-CDA6F321CA37}"/>
                  </a:ext>
                </a:extLst>
              </p14:cNvPr>
              <p14:cNvContentPartPr/>
              <p14:nvPr/>
            </p14:nvContentPartPr>
            <p14:xfrm>
              <a:off x="6644160" y="4559256"/>
              <a:ext cx="360" cy="360"/>
            </p14:xfrm>
          </p:contentPart>
        </mc:Choice>
        <mc:Fallback>
          <p:pic>
            <p:nvPicPr>
              <p:cNvPr id="21" name="Ink 20">
                <a:extLst>
                  <a:ext uri="{FF2B5EF4-FFF2-40B4-BE49-F238E27FC236}">
                    <a16:creationId xmlns:a16="http://schemas.microsoft.com/office/drawing/2014/main" id="{5C113320-A213-4066-90BD-CDA6F321CA37}"/>
                  </a:ext>
                </a:extLst>
              </p:cNvPr>
              <p:cNvPicPr/>
              <p:nvPr/>
            </p:nvPicPr>
            <p:blipFill>
              <a:blip r:embed="rId13"/>
              <a:stretch>
                <a:fillRect/>
              </a:stretch>
            </p:blipFill>
            <p:spPr>
              <a:xfrm>
                <a:off x="6554160" y="437925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22" name="Ink 21">
                <a:extLst>
                  <a:ext uri="{FF2B5EF4-FFF2-40B4-BE49-F238E27FC236}">
                    <a16:creationId xmlns:a16="http://schemas.microsoft.com/office/drawing/2014/main" id="{E393B7F9-52EB-4DF0-9F3C-D38FF4077920}"/>
                  </a:ext>
                </a:extLst>
              </p14:cNvPr>
              <p14:cNvContentPartPr/>
              <p14:nvPr/>
            </p14:nvContentPartPr>
            <p14:xfrm>
              <a:off x="-1926720" y="3961656"/>
              <a:ext cx="360" cy="360"/>
            </p14:xfrm>
          </p:contentPart>
        </mc:Choice>
        <mc:Fallback>
          <p:pic>
            <p:nvPicPr>
              <p:cNvPr id="22" name="Ink 21">
                <a:extLst>
                  <a:ext uri="{FF2B5EF4-FFF2-40B4-BE49-F238E27FC236}">
                    <a16:creationId xmlns:a16="http://schemas.microsoft.com/office/drawing/2014/main" id="{E393B7F9-52EB-4DF0-9F3C-D38FF4077920}"/>
                  </a:ext>
                </a:extLst>
              </p:cNvPr>
              <p:cNvPicPr/>
              <p:nvPr/>
            </p:nvPicPr>
            <p:blipFill>
              <a:blip r:embed="rId13"/>
              <a:stretch>
                <a:fillRect/>
              </a:stretch>
            </p:blipFill>
            <p:spPr>
              <a:xfrm>
                <a:off x="-2016720" y="378165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23" name="Ink 22">
                <a:extLst>
                  <a:ext uri="{FF2B5EF4-FFF2-40B4-BE49-F238E27FC236}">
                    <a16:creationId xmlns:a16="http://schemas.microsoft.com/office/drawing/2014/main" id="{34B2D232-CEF5-419B-B1A5-8DBEA2B7E54F}"/>
                  </a:ext>
                </a:extLst>
              </p14:cNvPr>
              <p14:cNvContentPartPr/>
              <p14:nvPr/>
            </p14:nvContentPartPr>
            <p14:xfrm>
              <a:off x="-1049040" y="3218256"/>
              <a:ext cx="360" cy="360"/>
            </p14:xfrm>
          </p:contentPart>
        </mc:Choice>
        <mc:Fallback>
          <p:pic>
            <p:nvPicPr>
              <p:cNvPr id="23" name="Ink 22">
                <a:extLst>
                  <a:ext uri="{FF2B5EF4-FFF2-40B4-BE49-F238E27FC236}">
                    <a16:creationId xmlns:a16="http://schemas.microsoft.com/office/drawing/2014/main" id="{34B2D232-CEF5-419B-B1A5-8DBEA2B7E54F}"/>
                  </a:ext>
                </a:extLst>
              </p:cNvPr>
              <p:cNvPicPr/>
              <p:nvPr/>
            </p:nvPicPr>
            <p:blipFill>
              <a:blip r:embed="rId13"/>
              <a:stretch>
                <a:fillRect/>
              </a:stretch>
            </p:blipFill>
            <p:spPr>
              <a:xfrm>
                <a:off x="-1139040" y="303825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24" name="Ink 23">
                <a:extLst>
                  <a:ext uri="{FF2B5EF4-FFF2-40B4-BE49-F238E27FC236}">
                    <a16:creationId xmlns:a16="http://schemas.microsoft.com/office/drawing/2014/main" id="{362E2CCD-E783-4EB0-A449-D3A45EEDACA1}"/>
                  </a:ext>
                </a:extLst>
              </p14:cNvPr>
              <p14:cNvContentPartPr/>
              <p14:nvPr/>
            </p14:nvContentPartPr>
            <p14:xfrm>
              <a:off x="2047680" y="1023696"/>
              <a:ext cx="360" cy="360"/>
            </p14:xfrm>
          </p:contentPart>
        </mc:Choice>
        <mc:Fallback>
          <p:pic>
            <p:nvPicPr>
              <p:cNvPr id="24" name="Ink 23">
                <a:extLst>
                  <a:ext uri="{FF2B5EF4-FFF2-40B4-BE49-F238E27FC236}">
                    <a16:creationId xmlns:a16="http://schemas.microsoft.com/office/drawing/2014/main" id="{362E2CCD-E783-4EB0-A449-D3A45EEDACA1}"/>
                  </a:ext>
                </a:extLst>
              </p:cNvPr>
              <p:cNvPicPr/>
              <p:nvPr/>
            </p:nvPicPr>
            <p:blipFill>
              <a:blip r:embed="rId13"/>
              <a:stretch>
                <a:fillRect/>
              </a:stretch>
            </p:blipFill>
            <p:spPr>
              <a:xfrm>
                <a:off x="1957680" y="84369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5" name="Ink 24">
                <a:extLst>
                  <a:ext uri="{FF2B5EF4-FFF2-40B4-BE49-F238E27FC236}">
                    <a16:creationId xmlns:a16="http://schemas.microsoft.com/office/drawing/2014/main" id="{3A6B9D4B-B599-4E13-8CD4-9AE1EA05DD38}"/>
                  </a:ext>
                </a:extLst>
              </p14:cNvPr>
              <p14:cNvContentPartPr/>
              <p14:nvPr/>
            </p14:nvContentPartPr>
            <p14:xfrm>
              <a:off x="2084400" y="1023696"/>
              <a:ext cx="5040" cy="360"/>
            </p14:xfrm>
          </p:contentPart>
        </mc:Choice>
        <mc:Fallback>
          <p:pic>
            <p:nvPicPr>
              <p:cNvPr id="25" name="Ink 24">
                <a:extLst>
                  <a:ext uri="{FF2B5EF4-FFF2-40B4-BE49-F238E27FC236}">
                    <a16:creationId xmlns:a16="http://schemas.microsoft.com/office/drawing/2014/main" id="{3A6B9D4B-B599-4E13-8CD4-9AE1EA05DD38}"/>
                  </a:ext>
                </a:extLst>
              </p:cNvPr>
              <p:cNvPicPr/>
              <p:nvPr/>
            </p:nvPicPr>
            <p:blipFill>
              <a:blip r:embed="rId16"/>
              <a:stretch>
                <a:fillRect/>
              </a:stretch>
            </p:blipFill>
            <p:spPr>
              <a:xfrm>
                <a:off x="1994400" y="843696"/>
                <a:ext cx="18468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26" name="Ink 25">
                <a:extLst>
                  <a:ext uri="{FF2B5EF4-FFF2-40B4-BE49-F238E27FC236}">
                    <a16:creationId xmlns:a16="http://schemas.microsoft.com/office/drawing/2014/main" id="{915EBC98-2995-4202-8847-0A06CF184801}"/>
                  </a:ext>
                </a:extLst>
              </p14:cNvPr>
              <p14:cNvContentPartPr/>
              <p14:nvPr/>
            </p14:nvContentPartPr>
            <p14:xfrm>
              <a:off x="1987200" y="1011456"/>
              <a:ext cx="360" cy="360"/>
            </p14:xfrm>
          </p:contentPart>
        </mc:Choice>
        <mc:Fallback>
          <p:pic>
            <p:nvPicPr>
              <p:cNvPr id="26" name="Ink 25">
                <a:extLst>
                  <a:ext uri="{FF2B5EF4-FFF2-40B4-BE49-F238E27FC236}">
                    <a16:creationId xmlns:a16="http://schemas.microsoft.com/office/drawing/2014/main" id="{915EBC98-2995-4202-8847-0A06CF184801}"/>
                  </a:ext>
                </a:extLst>
              </p:cNvPr>
              <p:cNvPicPr/>
              <p:nvPr/>
            </p:nvPicPr>
            <p:blipFill>
              <a:blip r:embed="rId13"/>
              <a:stretch>
                <a:fillRect/>
              </a:stretch>
            </p:blipFill>
            <p:spPr>
              <a:xfrm>
                <a:off x="1897200" y="831456"/>
                <a:ext cx="18000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7" name="Ink 26">
                <a:extLst>
                  <a:ext uri="{FF2B5EF4-FFF2-40B4-BE49-F238E27FC236}">
                    <a16:creationId xmlns:a16="http://schemas.microsoft.com/office/drawing/2014/main" id="{45DA6E77-6091-41F4-942A-0F309A3D2009}"/>
                  </a:ext>
                </a:extLst>
              </p14:cNvPr>
              <p14:cNvContentPartPr/>
              <p14:nvPr/>
            </p14:nvContentPartPr>
            <p14:xfrm>
              <a:off x="-1855800" y="657936"/>
              <a:ext cx="27000" cy="23400"/>
            </p14:xfrm>
          </p:contentPart>
        </mc:Choice>
        <mc:Fallback>
          <p:pic>
            <p:nvPicPr>
              <p:cNvPr id="27" name="Ink 26">
                <a:extLst>
                  <a:ext uri="{FF2B5EF4-FFF2-40B4-BE49-F238E27FC236}">
                    <a16:creationId xmlns:a16="http://schemas.microsoft.com/office/drawing/2014/main" id="{45DA6E77-6091-41F4-942A-0F309A3D2009}"/>
                  </a:ext>
                </a:extLst>
              </p:cNvPr>
              <p:cNvPicPr/>
              <p:nvPr/>
            </p:nvPicPr>
            <p:blipFill>
              <a:blip r:embed="rId28"/>
              <a:stretch>
                <a:fillRect/>
              </a:stretch>
            </p:blipFill>
            <p:spPr>
              <a:xfrm>
                <a:off x="-1945800" y="477936"/>
                <a:ext cx="206640" cy="38304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28" name="Ink 27">
                <a:extLst>
                  <a:ext uri="{FF2B5EF4-FFF2-40B4-BE49-F238E27FC236}">
                    <a16:creationId xmlns:a16="http://schemas.microsoft.com/office/drawing/2014/main" id="{E3F3AD06-2FD6-4505-B7DB-A8FB3DED0B43}"/>
                  </a:ext>
                </a:extLst>
              </p14:cNvPr>
              <p14:cNvContentPartPr/>
              <p14:nvPr/>
            </p14:nvContentPartPr>
            <p14:xfrm>
              <a:off x="-268560" y="816336"/>
              <a:ext cx="5040" cy="360"/>
            </p14:xfrm>
          </p:contentPart>
        </mc:Choice>
        <mc:Fallback>
          <p:pic>
            <p:nvPicPr>
              <p:cNvPr id="28" name="Ink 27">
                <a:extLst>
                  <a:ext uri="{FF2B5EF4-FFF2-40B4-BE49-F238E27FC236}">
                    <a16:creationId xmlns:a16="http://schemas.microsoft.com/office/drawing/2014/main" id="{E3F3AD06-2FD6-4505-B7DB-A8FB3DED0B43}"/>
                  </a:ext>
                </a:extLst>
              </p:cNvPr>
              <p:cNvPicPr/>
              <p:nvPr/>
            </p:nvPicPr>
            <p:blipFill>
              <a:blip r:embed="rId16"/>
              <a:stretch>
                <a:fillRect/>
              </a:stretch>
            </p:blipFill>
            <p:spPr>
              <a:xfrm>
                <a:off x="-358560" y="636336"/>
                <a:ext cx="184680" cy="36000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30" name="Ink 29">
                <a:extLst>
                  <a:ext uri="{FF2B5EF4-FFF2-40B4-BE49-F238E27FC236}">
                    <a16:creationId xmlns:a16="http://schemas.microsoft.com/office/drawing/2014/main" id="{C9248AF4-5127-48C9-B6A2-758110871291}"/>
                  </a:ext>
                </a:extLst>
              </p14:cNvPr>
              <p14:cNvContentPartPr/>
              <p14:nvPr/>
            </p14:nvContentPartPr>
            <p14:xfrm>
              <a:off x="-2207160" y="1998936"/>
              <a:ext cx="360" cy="360"/>
            </p14:xfrm>
          </p:contentPart>
        </mc:Choice>
        <mc:Fallback>
          <p:pic>
            <p:nvPicPr>
              <p:cNvPr id="30" name="Ink 29">
                <a:extLst>
                  <a:ext uri="{FF2B5EF4-FFF2-40B4-BE49-F238E27FC236}">
                    <a16:creationId xmlns:a16="http://schemas.microsoft.com/office/drawing/2014/main" id="{C9248AF4-5127-48C9-B6A2-758110871291}"/>
                  </a:ext>
                </a:extLst>
              </p:cNvPr>
              <p:cNvPicPr/>
              <p:nvPr/>
            </p:nvPicPr>
            <p:blipFill>
              <a:blip r:embed="rId31"/>
              <a:stretch>
                <a:fillRect/>
              </a:stretch>
            </p:blipFill>
            <p:spPr>
              <a:xfrm>
                <a:off x="-2216160" y="1989936"/>
                <a:ext cx="18000" cy="18000"/>
              </a:xfrm>
              <a:prstGeom prst="rect">
                <a:avLst/>
              </a:prstGeom>
            </p:spPr>
          </p:pic>
        </mc:Fallback>
      </mc:AlternateContent>
      <p:sp>
        <p:nvSpPr>
          <p:cNvPr id="29" name="Title 28">
            <a:extLst>
              <a:ext uri="{FF2B5EF4-FFF2-40B4-BE49-F238E27FC236}">
                <a16:creationId xmlns:a16="http://schemas.microsoft.com/office/drawing/2014/main" id="{ED58F57A-1A69-4791-9F55-1B99F88444A3}"/>
              </a:ext>
            </a:extLst>
          </p:cNvPr>
          <p:cNvSpPr>
            <a:spLocks noGrp="1"/>
          </p:cNvSpPr>
          <p:nvPr>
            <p:ph type="title"/>
          </p:nvPr>
        </p:nvSpPr>
        <p:spPr>
          <a:xfrm>
            <a:off x="838200" y="200208"/>
            <a:ext cx="10515600" cy="1325563"/>
          </a:xfrm>
        </p:spPr>
        <p:txBody>
          <a:bodyPr/>
          <a:lstStyle/>
          <a:p>
            <a:pPr algn="ctr"/>
            <a:r>
              <a:rPr lang="en-US" dirty="0"/>
              <a:t>SpaceX’s Falcon 9- Recovering First Stage</a:t>
            </a:r>
          </a:p>
        </p:txBody>
      </p:sp>
      <p:sp>
        <p:nvSpPr>
          <p:cNvPr id="31" name="TextBox 30">
            <a:extLst>
              <a:ext uri="{FF2B5EF4-FFF2-40B4-BE49-F238E27FC236}">
                <a16:creationId xmlns:a16="http://schemas.microsoft.com/office/drawing/2014/main" id="{A68A4758-1967-4898-BAD0-12F452A8747D}"/>
              </a:ext>
            </a:extLst>
          </p:cNvPr>
          <p:cNvSpPr txBox="1"/>
          <p:nvPr/>
        </p:nvSpPr>
        <p:spPr>
          <a:xfrm>
            <a:off x="-350821" y="3218256"/>
            <a:ext cx="3679871" cy="1015663"/>
          </a:xfrm>
          <a:prstGeom prst="rect">
            <a:avLst/>
          </a:prstGeom>
          <a:noFill/>
        </p:spPr>
        <p:txBody>
          <a:bodyPr wrap="square" rtlCol="0">
            <a:spAutoFit/>
          </a:bodyPr>
          <a:lstStyle/>
          <a:p>
            <a:pPr algn="ctr"/>
            <a:r>
              <a:rPr lang="en-US" sz="3200" dirty="0">
                <a:solidFill>
                  <a:srgbClr val="005493"/>
                </a:solidFill>
                <a:latin typeface="Rockwell Condensed" panose="02060603050405020104" pitchFamily="18" charset="0"/>
              </a:rPr>
              <a:t>Thank you!</a:t>
            </a:r>
          </a:p>
          <a:p>
            <a:pPr algn="ctr"/>
            <a:r>
              <a:rPr lang="en-US" sz="1400" dirty="0">
                <a:solidFill>
                  <a:schemeClr val="bg1">
                    <a:lumMod val="65000"/>
                  </a:schemeClr>
                </a:solidFill>
                <a:latin typeface="Rockwell Condensed" panose="02060603050405020104" pitchFamily="18" charset="0"/>
              </a:rPr>
              <a:t>Visit to The Kennedy Space Center </a:t>
            </a:r>
          </a:p>
          <a:p>
            <a:pPr algn="ctr"/>
            <a:r>
              <a:rPr lang="en-US" sz="1400" dirty="0">
                <a:solidFill>
                  <a:schemeClr val="bg1">
                    <a:lumMod val="65000"/>
                  </a:schemeClr>
                </a:solidFill>
                <a:latin typeface="Rockwell Condensed" panose="02060603050405020104" pitchFamily="18" charset="0"/>
              </a:rPr>
              <a:t> March 2022</a:t>
            </a:r>
          </a:p>
        </p:txBody>
      </p:sp>
      <p:pic>
        <p:nvPicPr>
          <p:cNvPr id="3" name="Picture 2" descr="A person standing next to a rocket&#10;&#10;Description automatically generated with low confidence">
            <a:extLst>
              <a:ext uri="{FF2B5EF4-FFF2-40B4-BE49-F238E27FC236}">
                <a16:creationId xmlns:a16="http://schemas.microsoft.com/office/drawing/2014/main" id="{F468C253-D364-4DC7-8300-7C1E68994466}"/>
              </a:ext>
            </a:extLst>
          </p:cNvPr>
          <p:cNvPicPr>
            <a:picLocks noChangeAspect="1"/>
          </p:cNvPicPr>
          <p:nvPr/>
        </p:nvPicPr>
        <p:blipFill>
          <a:blip r:embed="rId32"/>
          <a:stretch>
            <a:fillRect/>
          </a:stretch>
        </p:blipFill>
        <p:spPr>
          <a:xfrm>
            <a:off x="2877477" y="1525771"/>
            <a:ext cx="3505273" cy="45883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descr="A picture containing sky, outdoor&#10;&#10;Description automatically generated">
            <a:extLst>
              <a:ext uri="{FF2B5EF4-FFF2-40B4-BE49-F238E27FC236}">
                <a16:creationId xmlns:a16="http://schemas.microsoft.com/office/drawing/2014/main" id="{7336C0CA-4B36-499B-8964-DB13A9D9258E}"/>
              </a:ext>
            </a:extLst>
          </p:cNvPr>
          <p:cNvPicPr>
            <a:picLocks noChangeAspect="1"/>
          </p:cNvPicPr>
          <p:nvPr/>
        </p:nvPicPr>
        <p:blipFill>
          <a:blip r:embed="rId33"/>
          <a:stretch>
            <a:fillRect/>
          </a:stretch>
        </p:blipFill>
        <p:spPr>
          <a:xfrm>
            <a:off x="6644520" y="1689416"/>
            <a:ext cx="5065909" cy="42610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91347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770021" y="365125"/>
            <a:ext cx="7647865" cy="1325563"/>
          </a:xfrm>
        </p:spPr>
        <p:txBody>
          <a:bodyPr anchor="ctr">
            <a:normAutofit/>
          </a:bodyPr>
          <a:lstStyle/>
          <a:p>
            <a:r>
              <a:rPr lang="en-US" dirty="0"/>
              <a:t>INTRODUCTION</a:t>
            </a:r>
          </a:p>
        </p:txBody>
      </p:sp>
      <p:graphicFrame>
        <p:nvGraphicFramePr>
          <p:cNvPr id="6" name="Diagram 5">
            <a:extLst>
              <a:ext uri="{FF2B5EF4-FFF2-40B4-BE49-F238E27FC236}">
                <a16:creationId xmlns:a16="http://schemas.microsoft.com/office/drawing/2014/main" id="{F3E2BE57-C5F1-41B7-8124-E70A7D9E35C7}"/>
              </a:ext>
            </a:extLst>
          </p:cNvPr>
          <p:cNvGraphicFramePr/>
          <p:nvPr>
            <p:extLst>
              <p:ext uri="{D42A27DB-BD31-4B8C-83A1-F6EECF244321}">
                <p14:modId xmlns:p14="http://schemas.microsoft.com/office/powerpoint/2010/main" val="1724806996"/>
              </p:ext>
            </p:extLst>
          </p:nvPr>
        </p:nvGraphicFramePr>
        <p:xfrm>
          <a:off x="1045029" y="1445381"/>
          <a:ext cx="9942285" cy="49118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10623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838200" y="365125"/>
            <a:ext cx="10515600" cy="1325563"/>
          </a:xfrm>
        </p:spPr>
        <p:txBody>
          <a:bodyPr anchor="ctr">
            <a:normAutofit/>
          </a:bodyPr>
          <a:lstStyle/>
          <a:p>
            <a:r>
              <a:rPr lang="en-US" dirty="0"/>
              <a:t>DATA METHODOLOGY</a:t>
            </a:r>
          </a:p>
        </p:txBody>
      </p:sp>
      <p:pic>
        <p:nvPicPr>
          <p:cNvPr id="9" name="Content Placeholder 8" descr="A picture containing plane, transport, rocket&#10;&#10;Description automatically generated">
            <a:extLst>
              <a:ext uri="{FF2B5EF4-FFF2-40B4-BE49-F238E27FC236}">
                <a16:creationId xmlns:a16="http://schemas.microsoft.com/office/drawing/2014/main" id="{1F446A70-AD0C-42B0-9B81-531AA6B21826}"/>
              </a:ext>
            </a:extLst>
          </p:cNvPr>
          <p:cNvPicPr>
            <a:picLocks noGrp="1" noChangeAspect="1"/>
          </p:cNvPicPr>
          <p:nvPr>
            <p:ph idx="1"/>
          </p:nvPr>
        </p:nvPicPr>
        <p:blipFill rotWithShape="1">
          <a:blip r:embed="rId2"/>
          <a:srcRect t="16160" b="17896"/>
          <a:stretch/>
        </p:blipFill>
        <p:spPr>
          <a:xfrm>
            <a:off x="838200" y="1690688"/>
            <a:ext cx="10515600"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52859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a:bodyPr>
          <a:lstStyle/>
          <a:p>
            <a:pPr algn="ctr"/>
            <a:r>
              <a:rPr lang="en-US" sz="3600" dirty="0"/>
              <a:t>Data Collection &amp; Scraping </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885950" y="1451610"/>
            <a:ext cx="8561070" cy="4869180"/>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0B7A1D8-7AF9-4F92-9530-AA6AE8E6B597}"/>
              </a:ext>
            </a:extLst>
          </p:cNvPr>
          <p:cNvSpPr txBox="1"/>
          <p:nvPr/>
        </p:nvSpPr>
        <p:spPr>
          <a:xfrm>
            <a:off x="2510790" y="2967335"/>
            <a:ext cx="7795260" cy="2862322"/>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dirty="0"/>
              <a:t>Data collection was done using </a:t>
            </a:r>
            <a:r>
              <a:rPr lang="en-US" dirty="0">
                <a:solidFill>
                  <a:srgbClr val="FF0000"/>
                </a:solidFill>
              </a:rPr>
              <a:t>get request </a:t>
            </a:r>
            <a:r>
              <a:rPr lang="en-US" dirty="0"/>
              <a:t>to the SpaceX API</a:t>
            </a:r>
          </a:p>
          <a:p>
            <a:pPr marL="285750" indent="-285750" algn="just">
              <a:lnSpc>
                <a:spcPct val="150000"/>
              </a:lnSpc>
              <a:buFont typeface="Wingdings" panose="05000000000000000000" pitchFamily="2" charset="2"/>
              <a:buChar char="ü"/>
            </a:pPr>
            <a:r>
              <a:rPr lang="en-US" dirty="0"/>
              <a:t>Decode the response content using </a:t>
            </a:r>
            <a:r>
              <a:rPr lang="en-US" dirty="0">
                <a:solidFill>
                  <a:srgbClr val="FF0000"/>
                </a:solidFill>
              </a:rPr>
              <a:t>.</a:t>
            </a:r>
            <a:r>
              <a:rPr lang="en-US" dirty="0" err="1">
                <a:solidFill>
                  <a:srgbClr val="FF0000"/>
                </a:solidFill>
              </a:rPr>
              <a:t>json</a:t>
            </a:r>
            <a:r>
              <a:rPr lang="en-US" dirty="0">
                <a:solidFill>
                  <a:srgbClr val="FF0000"/>
                </a:solidFill>
              </a:rPr>
              <a:t>() </a:t>
            </a:r>
            <a:r>
              <a:rPr lang="en-US" dirty="0"/>
              <a:t>function call </a:t>
            </a:r>
          </a:p>
          <a:p>
            <a:pPr marL="285750" indent="-285750" algn="just">
              <a:lnSpc>
                <a:spcPct val="150000"/>
              </a:lnSpc>
              <a:buFont typeface="Wingdings" panose="05000000000000000000" pitchFamily="2" charset="2"/>
              <a:buChar char="ü"/>
            </a:pPr>
            <a:r>
              <a:rPr lang="en-US" dirty="0"/>
              <a:t>Turn it the </a:t>
            </a:r>
            <a:r>
              <a:rPr lang="en-US" dirty="0" err="1"/>
              <a:t>json</a:t>
            </a:r>
            <a:r>
              <a:rPr lang="en-US" dirty="0"/>
              <a:t> function into a pandas </a:t>
            </a:r>
            <a:r>
              <a:rPr lang="en-US" dirty="0" err="1"/>
              <a:t>dataframe</a:t>
            </a:r>
            <a:r>
              <a:rPr lang="en-US" dirty="0"/>
              <a:t> using </a:t>
            </a:r>
            <a:r>
              <a:rPr lang="en-US" dirty="0">
                <a:solidFill>
                  <a:srgbClr val="FF0000"/>
                </a:solidFill>
              </a:rPr>
              <a:t>.</a:t>
            </a:r>
            <a:r>
              <a:rPr lang="en-US" dirty="0" err="1">
                <a:solidFill>
                  <a:srgbClr val="FF0000"/>
                </a:solidFill>
              </a:rPr>
              <a:t>json</a:t>
            </a:r>
            <a:r>
              <a:rPr lang="en-US" dirty="0">
                <a:solidFill>
                  <a:srgbClr val="FF0000"/>
                </a:solidFill>
              </a:rPr>
              <a:t> normalize()</a:t>
            </a:r>
          </a:p>
          <a:p>
            <a:pPr marL="285750" indent="-285750" algn="just">
              <a:lnSpc>
                <a:spcPct val="150000"/>
              </a:lnSpc>
              <a:buFont typeface="Wingdings" panose="05000000000000000000" pitchFamily="2" charset="2"/>
              <a:buChar char="ü"/>
            </a:pPr>
            <a:r>
              <a:rPr lang="en-US" dirty="0"/>
              <a:t>Clean the data, checking for missing values and fill them where is necessary</a:t>
            </a:r>
          </a:p>
          <a:p>
            <a:pPr marL="285750" indent="-285750" algn="just">
              <a:lnSpc>
                <a:spcPct val="150000"/>
              </a:lnSpc>
              <a:buFont typeface="Wingdings" panose="05000000000000000000" pitchFamily="2" charset="2"/>
              <a:buChar char="ü"/>
            </a:pPr>
            <a:r>
              <a:rPr lang="en-US" dirty="0"/>
              <a:t>Performed </a:t>
            </a:r>
            <a:r>
              <a:rPr lang="en-US" dirty="0">
                <a:solidFill>
                  <a:srgbClr val="FF0000"/>
                </a:solidFill>
              </a:rPr>
              <a:t>web scraping </a:t>
            </a:r>
            <a:r>
              <a:rPr lang="en-US" dirty="0"/>
              <a:t>from Wikipedia for Falcon 9 launch records with </a:t>
            </a:r>
            <a:r>
              <a:rPr lang="en-US" dirty="0" err="1">
                <a:solidFill>
                  <a:srgbClr val="FF0000"/>
                </a:solidFill>
              </a:rPr>
              <a:t>BeautifulSoup</a:t>
            </a:r>
            <a:r>
              <a:rPr lang="en-US" dirty="0"/>
              <a:t> and converting it to a pandas </a:t>
            </a:r>
            <a:r>
              <a:rPr lang="en-US" dirty="0" err="1"/>
              <a:t>dataframe</a:t>
            </a:r>
            <a:r>
              <a:rPr lang="en-US" dirty="0"/>
              <a:t> for analysis</a:t>
            </a:r>
          </a:p>
          <a:p>
            <a:pPr marL="285750" indent="-285750">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3083113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a:bodyPr>
          <a:lstStyle/>
          <a:p>
            <a:pPr algn="ctr"/>
            <a:r>
              <a:rPr lang="en-US" sz="3600" dirty="0"/>
              <a:t>Data Wrangling </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885950" y="1451610"/>
            <a:ext cx="8561070" cy="4869180"/>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30B7A1D8-7AF9-4F92-9530-AA6AE8E6B597}"/>
              </a:ext>
            </a:extLst>
          </p:cNvPr>
          <p:cNvSpPr txBox="1"/>
          <p:nvPr/>
        </p:nvSpPr>
        <p:spPr>
          <a:xfrm>
            <a:off x="2510790" y="2677045"/>
            <a:ext cx="7795260" cy="3277820"/>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dirty="0"/>
              <a:t>Transforming data for Machine Learning</a:t>
            </a:r>
          </a:p>
          <a:p>
            <a:pPr marL="285750" indent="-285750" algn="just">
              <a:lnSpc>
                <a:spcPct val="150000"/>
              </a:lnSpc>
              <a:buFont typeface="Wingdings" panose="05000000000000000000" pitchFamily="2" charset="2"/>
              <a:buChar char="ü"/>
            </a:pPr>
            <a:r>
              <a:rPr lang="en-US" dirty="0"/>
              <a:t>Performing exploratory data analysis and determined the training labels.</a:t>
            </a:r>
          </a:p>
          <a:p>
            <a:pPr marL="285750" indent="-285750" algn="just">
              <a:lnSpc>
                <a:spcPct val="150000"/>
              </a:lnSpc>
              <a:buFont typeface="Wingdings" panose="05000000000000000000" pitchFamily="2" charset="2"/>
              <a:buChar char="ü"/>
            </a:pPr>
            <a:r>
              <a:rPr lang="en-US" dirty="0"/>
              <a:t>Calculating the number of launches at each site, and the number and occurrence of each orbits</a:t>
            </a:r>
          </a:p>
          <a:p>
            <a:pPr marL="285750" indent="-285750" algn="just">
              <a:lnSpc>
                <a:spcPct val="150000"/>
              </a:lnSpc>
              <a:buFont typeface="Wingdings" panose="05000000000000000000" pitchFamily="2" charset="2"/>
              <a:buChar char="ü"/>
            </a:pPr>
            <a:r>
              <a:rPr lang="en-US" dirty="0"/>
              <a:t>Creating landing outcome label from outcome column and exported the results to csv.</a:t>
            </a:r>
          </a:p>
          <a:p>
            <a:pPr marL="285750" indent="-285750" algn="just">
              <a:lnSpc>
                <a:spcPct val="150000"/>
              </a:lnSpc>
              <a:buFont typeface="Wingdings" panose="05000000000000000000" pitchFamily="2" charset="2"/>
              <a:buChar char="ü"/>
            </a:pPr>
            <a:r>
              <a:rPr lang="en-US" dirty="0">
                <a:solidFill>
                  <a:srgbClr val="FF0000"/>
                </a:solidFill>
              </a:rPr>
              <a:t>One-hot encoding </a:t>
            </a:r>
            <a:r>
              <a:rPr lang="en-US" dirty="0"/>
              <a:t>was applied to categorical features</a:t>
            </a:r>
          </a:p>
          <a:p>
            <a:pPr marL="285750" indent="-285750">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3682428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a:bodyPr>
          <a:lstStyle/>
          <a:p>
            <a:pPr algn="ctr"/>
            <a:r>
              <a:rPr lang="en-US" sz="3600" dirty="0"/>
              <a:t>EDA with Data Visualization</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885950" y="1451610"/>
            <a:ext cx="8561070" cy="4869180"/>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0B7A1D8-7AF9-4F92-9530-AA6AE8E6B597}"/>
              </a:ext>
            </a:extLst>
          </p:cNvPr>
          <p:cNvSpPr txBox="1"/>
          <p:nvPr/>
        </p:nvSpPr>
        <p:spPr>
          <a:xfrm>
            <a:off x="2220686" y="2633513"/>
            <a:ext cx="8085364" cy="414985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dirty="0"/>
              <a:t>Exploratory Data Analysis (EDA) is a process of describing the data by means of statistical and visualization techniques in order to bring important aspects of that data into focus for further analysis.</a:t>
            </a:r>
          </a:p>
          <a:p>
            <a:pPr marL="285750" indent="-285750" algn="just">
              <a:lnSpc>
                <a:spcPct val="150000"/>
              </a:lnSpc>
              <a:buFont typeface="Wingdings" panose="05000000000000000000" pitchFamily="2" charset="2"/>
              <a:buChar char="ü"/>
            </a:pPr>
            <a:r>
              <a:rPr lang="en-US" dirty="0"/>
              <a:t>We performed exploratory Data Analysis and Feature Engineering using </a:t>
            </a:r>
            <a:r>
              <a:rPr lang="en-US" dirty="0">
                <a:solidFill>
                  <a:srgbClr val="FF0000"/>
                </a:solidFill>
              </a:rPr>
              <a:t>Pandas</a:t>
            </a:r>
            <a:r>
              <a:rPr lang="en-US" dirty="0"/>
              <a:t> and </a:t>
            </a:r>
            <a:r>
              <a:rPr lang="en-US" dirty="0">
                <a:solidFill>
                  <a:srgbClr val="FF0000"/>
                </a:solidFill>
              </a:rPr>
              <a:t>Matplotlib.</a:t>
            </a:r>
          </a:p>
          <a:p>
            <a:pPr marL="285750" indent="-285750" algn="just">
              <a:lnSpc>
                <a:spcPct val="150000"/>
              </a:lnSpc>
              <a:buFont typeface="Wingdings" panose="05000000000000000000" pitchFamily="2" charset="2"/>
              <a:buChar char="ü"/>
            </a:pPr>
            <a:r>
              <a:rPr lang="en-US" dirty="0"/>
              <a:t>We explored the data by visualizing the relationship between flight number and launch Site, payload and launch site, success rate of each orbit type, flight number and orbit type, payload and orbit type, the launch success yearly trend. </a:t>
            </a:r>
          </a:p>
          <a:p>
            <a:pPr marL="285750" indent="-285750">
              <a:lnSpc>
                <a:spcPct val="100000"/>
              </a:lnSpc>
              <a:spcBef>
                <a:spcPts val="1400"/>
              </a:spcBef>
              <a:buFont typeface="Wingdings" panose="05000000000000000000" pitchFamily="2" charset="2"/>
              <a:buChar char="ü"/>
            </a:pPr>
            <a:endParaRPr lang="en-US" dirty="0"/>
          </a:p>
          <a:p>
            <a:pPr marL="285750" indent="-285750">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2032319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444391" y="216535"/>
            <a:ext cx="9082639" cy="1325563"/>
          </a:xfrm>
        </p:spPr>
        <p:txBody>
          <a:bodyPr anchor="ctr">
            <a:normAutofit/>
          </a:bodyPr>
          <a:lstStyle/>
          <a:p>
            <a:pPr algn="ctr"/>
            <a:r>
              <a:rPr lang="en-US" sz="3600" dirty="0"/>
              <a:t>EDA with SQL</a:t>
            </a:r>
            <a:br>
              <a:rPr lang="en-US" sz="3600" dirty="0"/>
            </a:br>
            <a:r>
              <a:rPr lang="en-US" sz="3600" dirty="0"/>
              <a:t>Methodology</a:t>
            </a:r>
          </a:p>
        </p:txBody>
      </p:sp>
      <p:sp>
        <p:nvSpPr>
          <p:cNvPr id="5" name="Cylinder 4">
            <a:extLst>
              <a:ext uri="{FF2B5EF4-FFF2-40B4-BE49-F238E27FC236}">
                <a16:creationId xmlns:a16="http://schemas.microsoft.com/office/drawing/2014/main" id="{FD26DD7E-62D7-48AD-A1C8-7C1F1BC22909}"/>
              </a:ext>
            </a:extLst>
          </p:cNvPr>
          <p:cNvSpPr/>
          <p:nvPr/>
        </p:nvSpPr>
        <p:spPr>
          <a:xfrm>
            <a:off x="1553029" y="1291771"/>
            <a:ext cx="9194579" cy="5225143"/>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0B7A1D8-7AF9-4F92-9530-AA6AE8E6B597}"/>
              </a:ext>
            </a:extLst>
          </p:cNvPr>
          <p:cNvSpPr txBox="1"/>
          <p:nvPr/>
        </p:nvSpPr>
        <p:spPr>
          <a:xfrm>
            <a:off x="2046518" y="2633513"/>
            <a:ext cx="8306344" cy="448840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b="0" i="0" dirty="0">
                <a:solidFill>
                  <a:srgbClr val="222222"/>
                </a:solidFill>
                <a:effectLst/>
                <a:latin typeface="Lato" panose="020B0604020202020204" pitchFamily="34" charset="0"/>
              </a:rPr>
              <a:t>Exploratory data analysis is a tool to help you understand its structure, form, and size, as well as find patterns running </a:t>
            </a:r>
            <a:r>
              <a:rPr lang="en-US" b="0" i="0" dirty="0">
                <a:solidFill>
                  <a:srgbClr val="FF0000"/>
                </a:solidFill>
                <a:effectLst/>
                <a:latin typeface="Lato" panose="020B0604020202020204" pitchFamily="34" charset="0"/>
              </a:rPr>
              <a:t>SQL</a:t>
            </a:r>
            <a:r>
              <a:rPr lang="en-US" b="0" i="0" dirty="0">
                <a:solidFill>
                  <a:srgbClr val="222222"/>
                </a:solidFill>
                <a:effectLst/>
                <a:latin typeface="Lato" panose="020B0604020202020204" pitchFamily="34" charset="0"/>
              </a:rPr>
              <a:t> statements in </a:t>
            </a:r>
            <a:r>
              <a:rPr lang="en-US" b="0" i="0" dirty="0">
                <a:solidFill>
                  <a:srgbClr val="FF0000"/>
                </a:solidFill>
                <a:effectLst/>
                <a:latin typeface="Lato" panose="020B0604020202020204" pitchFamily="34" charset="0"/>
              </a:rPr>
              <a:t>Pandas</a:t>
            </a:r>
            <a:r>
              <a:rPr lang="en-US" b="0" i="0" dirty="0">
                <a:solidFill>
                  <a:srgbClr val="222222"/>
                </a:solidFill>
                <a:effectLst/>
                <a:latin typeface="Lato" panose="020B0604020202020204" pitchFamily="34" charset="0"/>
              </a:rPr>
              <a:t> .</a:t>
            </a:r>
          </a:p>
          <a:p>
            <a:pPr marL="285750" indent="-285750">
              <a:lnSpc>
                <a:spcPct val="100000"/>
              </a:lnSpc>
              <a:spcBef>
                <a:spcPts val="1400"/>
              </a:spcBef>
              <a:buFont typeface="Wingdings" panose="05000000000000000000" pitchFamily="2" charset="2"/>
              <a:buChar char="ü"/>
            </a:pPr>
            <a:r>
              <a:rPr lang="en-US" dirty="0">
                <a:solidFill>
                  <a:srgbClr val="222222"/>
                </a:solidFill>
                <a:latin typeface="Lato" panose="020B0604020202020204" pitchFamily="34" charset="0"/>
              </a:rPr>
              <a:t>We wrote and execute </a:t>
            </a:r>
            <a:r>
              <a:rPr lang="en-US" dirty="0">
                <a:solidFill>
                  <a:srgbClr val="FF0000"/>
                </a:solidFill>
                <a:latin typeface="Lato" panose="020B0604020202020204" pitchFamily="34" charset="0"/>
              </a:rPr>
              <a:t>SQL queries </a:t>
            </a:r>
            <a:r>
              <a:rPr lang="en-US" dirty="0">
                <a:solidFill>
                  <a:srgbClr val="222222"/>
                </a:solidFill>
                <a:latin typeface="Lato" panose="020B0604020202020204" pitchFamily="34" charset="0"/>
              </a:rPr>
              <a:t>to find out the following and more:</a:t>
            </a:r>
          </a:p>
          <a:p>
            <a:pPr marL="742950" lvl="1" indent="-285750">
              <a:lnSpc>
                <a:spcPct val="100000"/>
              </a:lnSpc>
              <a:spcBef>
                <a:spcPts val="1400"/>
              </a:spcBef>
              <a:buFont typeface="Arial" panose="020B0604020202020204" pitchFamily="34" charset="0"/>
              <a:buChar char="•"/>
            </a:pPr>
            <a:r>
              <a:rPr lang="en-US" sz="1600" dirty="0">
                <a:solidFill>
                  <a:srgbClr val="222222"/>
                </a:solidFill>
                <a:latin typeface="Lato" panose="020B0604020202020204" pitchFamily="34" charset="0"/>
              </a:rPr>
              <a:t>The names of unique launch sites in the space mission.</a:t>
            </a:r>
          </a:p>
          <a:p>
            <a:pPr marL="742950" lvl="1" indent="-285750">
              <a:lnSpc>
                <a:spcPct val="100000"/>
              </a:lnSpc>
              <a:spcBef>
                <a:spcPts val="1400"/>
              </a:spcBef>
              <a:buFont typeface="Arial" panose="020B0604020202020204" pitchFamily="34" charset="0"/>
              <a:buChar char="•"/>
            </a:pPr>
            <a:r>
              <a:rPr lang="en-US" sz="1600" dirty="0">
                <a:solidFill>
                  <a:srgbClr val="222222"/>
                </a:solidFill>
                <a:latin typeface="Lato" panose="020B0604020202020204" pitchFamily="34" charset="0"/>
              </a:rPr>
              <a:t>The total payload mass carried by boosters launched by NASA (CRS)</a:t>
            </a:r>
          </a:p>
          <a:p>
            <a:pPr marL="742950" lvl="1" indent="-285750">
              <a:lnSpc>
                <a:spcPct val="100000"/>
              </a:lnSpc>
              <a:spcBef>
                <a:spcPts val="1400"/>
              </a:spcBef>
              <a:buFont typeface="Arial" panose="020B0604020202020204" pitchFamily="34" charset="0"/>
              <a:buChar char="•"/>
            </a:pPr>
            <a:r>
              <a:rPr lang="en-US" sz="1600" dirty="0">
                <a:solidFill>
                  <a:srgbClr val="222222"/>
                </a:solidFill>
                <a:latin typeface="Lato" panose="020B0604020202020204" pitchFamily="34" charset="0"/>
              </a:rPr>
              <a:t>The average payload mass carried by booster version F9 v1.1</a:t>
            </a:r>
          </a:p>
          <a:p>
            <a:pPr marL="742950" lvl="1" indent="-285750">
              <a:lnSpc>
                <a:spcPct val="100000"/>
              </a:lnSpc>
              <a:spcBef>
                <a:spcPts val="1400"/>
              </a:spcBef>
              <a:buFont typeface="Arial" panose="020B0604020202020204" pitchFamily="34" charset="0"/>
              <a:buChar char="•"/>
            </a:pPr>
            <a:r>
              <a:rPr lang="en-US" sz="1600" dirty="0">
                <a:solidFill>
                  <a:srgbClr val="222222"/>
                </a:solidFill>
                <a:latin typeface="Lato" panose="020B0604020202020204" pitchFamily="34" charset="0"/>
              </a:rPr>
              <a:t>The total number of successful and failure mission outcomes</a:t>
            </a:r>
          </a:p>
          <a:p>
            <a:pPr marL="742950" lvl="1" indent="-285750">
              <a:lnSpc>
                <a:spcPct val="100000"/>
              </a:lnSpc>
              <a:spcBef>
                <a:spcPts val="1400"/>
              </a:spcBef>
              <a:buFont typeface="Arial" panose="020B0604020202020204" pitchFamily="34" charset="0"/>
              <a:buChar char="•"/>
            </a:pPr>
            <a:r>
              <a:rPr lang="en-US" sz="1600" dirty="0">
                <a:solidFill>
                  <a:srgbClr val="222222"/>
                </a:solidFill>
                <a:latin typeface="Lato" panose="020B0604020202020204" pitchFamily="34" charset="0"/>
              </a:rPr>
              <a:t>The failed landing outcomes in drone ship, their booster version and launch site names for in specific year.</a:t>
            </a:r>
          </a:p>
          <a:p>
            <a:pPr marL="285750" indent="-285750">
              <a:lnSpc>
                <a:spcPct val="100000"/>
              </a:lnSpc>
              <a:spcBef>
                <a:spcPts val="1400"/>
              </a:spcBef>
              <a:buFont typeface="Wingdings" panose="05000000000000000000" pitchFamily="2" charset="2"/>
              <a:buChar char="ü"/>
            </a:pPr>
            <a:endParaRPr lang="en-US" dirty="0"/>
          </a:p>
          <a:p>
            <a:pPr marL="285750" indent="-285750">
              <a:buFont typeface="Wingdings" panose="05000000000000000000" pitchFamily="2" charset="2"/>
              <a:buChar char="ü"/>
            </a:pPr>
            <a:endParaRPr lang="en-US" dirty="0"/>
          </a:p>
        </p:txBody>
      </p:sp>
      <p:pic>
        <p:nvPicPr>
          <p:cNvPr id="8" name="Picture 7">
            <a:extLst>
              <a:ext uri="{FF2B5EF4-FFF2-40B4-BE49-F238E27FC236}">
                <a16:creationId xmlns:a16="http://schemas.microsoft.com/office/drawing/2014/main" id="{72E813BF-5173-4F8D-AFFF-7E66F1BDE537}"/>
              </a:ext>
            </a:extLst>
          </p:cNvPr>
          <p:cNvPicPr>
            <a:picLocks noChangeAspect="1"/>
          </p:cNvPicPr>
          <p:nvPr/>
        </p:nvPicPr>
        <p:blipFill>
          <a:blip r:embed="rId3"/>
          <a:stretch>
            <a:fillRect/>
          </a:stretch>
        </p:blipFill>
        <p:spPr>
          <a:xfrm>
            <a:off x="5638760" y="1580118"/>
            <a:ext cx="914479" cy="914479"/>
          </a:xfrm>
          <a:prstGeom prst="rect">
            <a:avLst/>
          </a:prstGeom>
        </p:spPr>
      </p:pic>
    </p:spTree>
    <p:extLst>
      <p:ext uri="{BB962C8B-B14F-4D97-AF65-F5344CB8AC3E}">
        <p14:creationId xmlns:p14="http://schemas.microsoft.com/office/powerpoint/2010/main" val="88055086"/>
      </p:ext>
    </p:extLst>
  </p:cSld>
  <p:clrMapOvr>
    <a:masterClrMapping/>
  </p:clrMapOvr>
</p:sld>
</file>

<file path=ppt/theme/theme1.xml><?xml version="1.0" encoding="utf-8"?>
<a:theme xmlns:a="http://schemas.openxmlformats.org/drawingml/2006/main" name="SLIDE_TEMPLATE_skill_netwo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IBM Plex Sans SemiBold"/>
        <a:ea typeface=""/>
        <a:cs typeface=""/>
      </a:majorFont>
      <a:minorFont>
        <a:latin typeface="IBM Plex Sans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BM final PPT template.pptx" id="{F28CB670-EDE3-4FD8-A231-7FA031A67C03}" vid="{06644C38-457B-4174-9AD6-1A9A0DF394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1" ma:contentTypeDescription="Create a new document." ma:contentTypeScope="" ma:versionID="4bc1015ece1c23b1ef2f55a62f11494f">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efbf6837a43ed91190e40f849f23a13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887AE8FE-83F0-42D0-BB5E-14AD3FB1DE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5be751-a274-42e8-93fb-f39d3b9bccc8"/>
    <ds:schemaRef ds:uri="f80a141d-92ca-4d3d-9308-f7e7b1d44c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2326</TotalTime>
  <Words>2080</Words>
  <Application>Microsoft Office PowerPoint</Application>
  <PresentationFormat>Widescreen</PresentationFormat>
  <Paragraphs>317</Paragraphs>
  <Slides>39</Slides>
  <Notes>11</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39</vt:i4>
      </vt:variant>
    </vt:vector>
  </HeadingPairs>
  <TitlesOfParts>
    <vt:vector size="55" baseType="lpstr">
      <vt:lpstr>Abadi</vt:lpstr>
      <vt:lpstr>-apple-system</vt:lpstr>
      <vt:lpstr>Arial</vt:lpstr>
      <vt:lpstr>Arial Unicode MS</vt:lpstr>
      <vt:lpstr>Calibri</vt:lpstr>
      <vt:lpstr>Helv</vt:lpstr>
      <vt:lpstr>IBM Plex Mono SemiBold</vt:lpstr>
      <vt:lpstr>IBM Plex Mono Text</vt:lpstr>
      <vt:lpstr>IBM Plex Sans Text</vt:lpstr>
      <vt:lpstr>Lato</vt:lpstr>
      <vt:lpstr>Menlo</vt:lpstr>
      <vt:lpstr>Roboto</vt:lpstr>
      <vt:lpstr>Rockwell Condensed</vt:lpstr>
      <vt:lpstr>var(--jp-code-font-family)</vt:lpstr>
      <vt:lpstr>Wingdings</vt:lpstr>
      <vt:lpstr>SLIDE_TEMPLATE_skill_network</vt:lpstr>
      <vt:lpstr>SpaceX’s Falcon 9- Recovering First Stage</vt:lpstr>
      <vt:lpstr>OUTLINE</vt:lpstr>
      <vt:lpstr>EXECUTIVE SUMMARY</vt:lpstr>
      <vt:lpstr>INTRODUCTION</vt:lpstr>
      <vt:lpstr>DATA METHODOLOGY</vt:lpstr>
      <vt:lpstr>Data Collection &amp; Scraping  Methodology</vt:lpstr>
      <vt:lpstr>Data Wrangling  Methodology</vt:lpstr>
      <vt:lpstr>EDA with Data Visualization Methodology</vt:lpstr>
      <vt:lpstr>EDA with SQL Methodology</vt:lpstr>
      <vt:lpstr>Interactive Visual Analytics Methodology</vt:lpstr>
      <vt:lpstr>Predictive Analysis - Classification Methodology</vt:lpstr>
      <vt:lpstr>Data Analysis Results</vt:lpstr>
      <vt:lpstr>Data Collection Get request to the SpaceX API</vt:lpstr>
      <vt:lpstr>Data Collection Get request to the SpaceX API</vt:lpstr>
      <vt:lpstr>Data Collection Get request to the SpaceX API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SpaceX’s Falcon 9- Recovering First Stage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TRENDS</dc:title>
  <dc:creator>Steve Hord</dc:creator>
  <cp:lastModifiedBy>Francys Salazar</cp:lastModifiedBy>
  <cp:revision>40</cp:revision>
  <dcterms:created xsi:type="dcterms:W3CDTF">2020-10-28T18:29:43Z</dcterms:created>
  <dcterms:modified xsi:type="dcterms:W3CDTF">2022-04-23T02:57:54Z</dcterms:modified>
</cp:coreProperties>
</file>